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79" r:id="rId5"/>
    <p:sldId id="287" r:id="rId6"/>
    <p:sldId id="270" r:id="rId7"/>
    <p:sldId id="288" r:id="rId8"/>
    <p:sldId id="289" r:id="rId9"/>
    <p:sldId id="299" r:id="rId10"/>
    <p:sldId id="293" r:id="rId11"/>
    <p:sldId id="273" r:id="rId12"/>
    <p:sldId id="291" r:id="rId13"/>
    <p:sldId id="274" r:id="rId14"/>
    <p:sldId id="292" r:id="rId15"/>
    <p:sldId id="294" r:id="rId16"/>
    <p:sldId id="296" r:id="rId17"/>
    <p:sldId id="298" r:id="rId18"/>
    <p:sldId id="295" r:id="rId19"/>
  </p:sldIdLst>
  <p:sldSz cx="12188825" cy="6858000"/>
  <p:notesSz cx="6858000" cy="9144000"/>
  <p:defaultTextStyle>
    <a:defPPr rtl="0">
      <a:defRPr lang="sv-se"/>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6"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0000"/>
    <a:srgbClr val="670000"/>
    <a:srgbClr val="900000"/>
    <a:srgbClr val="950000"/>
    <a:srgbClr val="5B0000"/>
    <a:srgbClr val="9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3447BB-5D67-496B-8E87-E561075AD55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1121" autoAdjust="0"/>
  </p:normalViewPr>
  <p:slideViewPr>
    <p:cSldViewPr>
      <p:cViewPr varScale="1">
        <p:scale>
          <a:sx n="87" d="100"/>
          <a:sy n="87" d="100"/>
        </p:scale>
        <p:origin x="798" y="108"/>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AC0C79-92BE-4AEF-B8FB-6FE2E7D2DBA3}"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sv-SE"/>
        </a:p>
      </dgm:t>
    </dgm:pt>
    <dgm:pt modelId="{00BC35E8-EE82-4FCE-9865-BB8A0C4FB804}">
      <dgm:prSet phldrT="[Text]" custT="1"/>
      <dgm:spPr/>
      <dgm:t>
        <a:bodyPr/>
        <a:lstStyle/>
        <a:p>
          <a:r>
            <a:rPr lang="sv-SE" sz="2400" u="sng" dirty="0"/>
            <a:t>April</a:t>
          </a:r>
          <a:endParaRPr lang="sv-SE" sz="2000" u="sng" dirty="0"/>
        </a:p>
        <a:p>
          <a:r>
            <a:rPr lang="sv-SE" sz="2000" dirty="0"/>
            <a:t>Konstgräs</a:t>
          </a:r>
        </a:p>
        <a:p>
          <a:r>
            <a:rPr lang="sv-SE" sz="2000" dirty="0"/>
            <a:t>Träning på söndagar</a:t>
          </a:r>
        </a:p>
      </dgm:t>
    </dgm:pt>
    <dgm:pt modelId="{8D0E6BC8-A69F-46AC-AB1A-1703D494FEE6}" type="parTrans" cxnId="{92D7565D-E390-4CFE-81B0-817BA2166211}">
      <dgm:prSet/>
      <dgm:spPr/>
      <dgm:t>
        <a:bodyPr/>
        <a:lstStyle/>
        <a:p>
          <a:endParaRPr lang="sv-SE"/>
        </a:p>
      </dgm:t>
    </dgm:pt>
    <dgm:pt modelId="{A1CB684D-2BD5-47C2-8B20-EF24568869BC}" type="sibTrans" cxnId="{92D7565D-E390-4CFE-81B0-817BA2166211}">
      <dgm:prSet/>
      <dgm:spPr/>
      <dgm:t>
        <a:bodyPr/>
        <a:lstStyle/>
        <a:p>
          <a:endParaRPr lang="sv-SE"/>
        </a:p>
      </dgm:t>
    </dgm:pt>
    <dgm:pt modelId="{B3C9A362-9F78-41FD-BA8A-BDE74A9C53C9}">
      <dgm:prSet phldrT="[Text]" custT="1"/>
      <dgm:spPr/>
      <dgm:t>
        <a:bodyPr/>
        <a:lstStyle/>
        <a:p>
          <a:r>
            <a:rPr lang="sv-SE" sz="2400" u="sng" dirty="0"/>
            <a:t>Maj</a:t>
          </a:r>
          <a:endParaRPr lang="sv-SE" sz="2000" dirty="0"/>
        </a:p>
        <a:p>
          <a:r>
            <a:rPr lang="sv-SE" sz="2000" dirty="0"/>
            <a:t>Naturgräs?</a:t>
          </a:r>
        </a:p>
        <a:p>
          <a:r>
            <a:rPr lang="sv-SE" sz="2000" dirty="0"/>
            <a:t>Seriespel</a:t>
          </a:r>
        </a:p>
        <a:p>
          <a:r>
            <a:rPr lang="sv-SE" sz="2000" dirty="0"/>
            <a:t>Mitten maj</a:t>
          </a:r>
        </a:p>
      </dgm:t>
    </dgm:pt>
    <dgm:pt modelId="{DBFA309D-B440-47FC-8DDE-F4D27FE11E7F}" type="parTrans" cxnId="{2E582088-8680-4A43-BA72-113451567471}">
      <dgm:prSet/>
      <dgm:spPr/>
      <dgm:t>
        <a:bodyPr/>
        <a:lstStyle/>
        <a:p>
          <a:endParaRPr lang="sv-SE"/>
        </a:p>
      </dgm:t>
    </dgm:pt>
    <dgm:pt modelId="{E9CFBDDC-49B5-4939-916B-1265D3FA520F}" type="sibTrans" cxnId="{2E582088-8680-4A43-BA72-113451567471}">
      <dgm:prSet/>
      <dgm:spPr/>
      <dgm:t>
        <a:bodyPr/>
        <a:lstStyle/>
        <a:p>
          <a:endParaRPr lang="sv-SE"/>
        </a:p>
      </dgm:t>
    </dgm:pt>
    <dgm:pt modelId="{94188E07-FA49-4F2F-AF8C-AA245E1CE69D}">
      <dgm:prSet phldrT="[Text]" custT="1"/>
      <dgm:spPr/>
      <dgm:t>
        <a:bodyPr/>
        <a:lstStyle/>
        <a:p>
          <a:r>
            <a:rPr lang="sv-SE" sz="2400" u="sng" dirty="0"/>
            <a:t>Juni</a:t>
          </a:r>
          <a:endParaRPr lang="sv-SE" sz="2000" u="sng" dirty="0"/>
        </a:p>
        <a:p>
          <a:r>
            <a:rPr lang="sv-SE" sz="2000" dirty="0"/>
            <a:t>Seriespel + träningar</a:t>
          </a:r>
        </a:p>
      </dgm:t>
    </dgm:pt>
    <dgm:pt modelId="{B27CA57F-277D-43C7-BC24-E6CED4882A89}" type="parTrans" cxnId="{6566C9A5-6418-4065-AEA0-E3A25BA3517E}">
      <dgm:prSet/>
      <dgm:spPr/>
      <dgm:t>
        <a:bodyPr/>
        <a:lstStyle/>
        <a:p>
          <a:endParaRPr lang="sv-SE"/>
        </a:p>
      </dgm:t>
    </dgm:pt>
    <dgm:pt modelId="{57250BD8-23AB-482D-B5D0-34200E803AB5}" type="sibTrans" cxnId="{6566C9A5-6418-4065-AEA0-E3A25BA3517E}">
      <dgm:prSet/>
      <dgm:spPr/>
      <dgm:t>
        <a:bodyPr/>
        <a:lstStyle/>
        <a:p>
          <a:endParaRPr lang="sv-SE"/>
        </a:p>
      </dgm:t>
    </dgm:pt>
    <dgm:pt modelId="{A4DAE37C-6940-47E7-8DCC-9670228E4BCD}">
      <dgm:prSet phldrT="[Text]" custT="1"/>
      <dgm:spPr/>
      <dgm:t>
        <a:bodyPr/>
        <a:lstStyle/>
        <a:p>
          <a:r>
            <a:rPr lang="sv-SE" sz="2400" u="sng" dirty="0"/>
            <a:t>Juli</a:t>
          </a:r>
          <a:endParaRPr lang="sv-SE" sz="2000" u="sng" dirty="0"/>
        </a:p>
        <a:p>
          <a:r>
            <a:rPr lang="sv-SE" sz="2000" dirty="0"/>
            <a:t>Sommar-uppehåll?</a:t>
          </a:r>
        </a:p>
        <a:p>
          <a:endParaRPr lang="sv-SE" sz="2000" dirty="0"/>
        </a:p>
        <a:p>
          <a:endParaRPr lang="sv-SE" sz="2000" dirty="0"/>
        </a:p>
      </dgm:t>
    </dgm:pt>
    <dgm:pt modelId="{D423E348-F550-4C5D-9280-E541A3DBB701}" type="parTrans" cxnId="{F34D368E-CD68-4B72-A990-9E1FD8272C08}">
      <dgm:prSet/>
      <dgm:spPr/>
      <dgm:t>
        <a:bodyPr/>
        <a:lstStyle/>
        <a:p>
          <a:endParaRPr lang="sv-SE"/>
        </a:p>
      </dgm:t>
    </dgm:pt>
    <dgm:pt modelId="{45E5D4B1-69AC-4F29-B3BD-517339A356FC}" type="sibTrans" cxnId="{F34D368E-CD68-4B72-A990-9E1FD8272C08}">
      <dgm:prSet/>
      <dgm:spPr/>
      <dgm:t>
        <a:bodyPr/>
        <a:lstStyle/>
        <a:p>
          <a:endParaRPr lang="sv-SE"/>
        </a:p>
      </dgm:t>
    </dgm:pt>
    <dgm:pt modelId="{8784B324-CA2C-46F1-B9E7-B21317F4CA6B}">
      <dgm:prSet phldrT="[Text]" custT="1"/>
      <dgm:spPr/>
      <dgm:t>
        <a:bodyPr/>
        <a:lstStyle/>
        <a:p>
          <a:r>
            <a:rPr lang="sv-SE" sz="2400" u="sng" dirty="0"/>
            <a:t>Augusti</a:t>
          </a:r>
          <a:endParaRPr lang="sv-SE" sz="2000" u="sng" dirty="0"/>
        </a:p>
        <a:p>
          <a:r>
            <a:rPr lang="sv-SE" sz="2000" dirty="0"/>
            <a:t>Seriespel</a:t>
          </a:r>
        </a:p>
        <a:p>
          <a:r>
            <a:rPr lang="sv-SE" sz="2000" dirty="0"/>
            <a:t>+ träningar</a:t>
          </a:r>
        </a:p>
      </dgm:t>
    </dgm:pt>
    <dgm:pt modelId="{DCCD0482-13C0-42C4-8370-1EDFCBF3F63D}" type="sibTrans" cxnId="{8853D5BA-0AFE-46D2-93BA-ACDB0120B7F0}">
      <dgm:prSet/>
      <dgm:spPr/>
      <dgm:t>
        <a:bodyPr/>
        <a:lstStyle/>
        <a:p>
          <a:endParaRPr lang="sv-SE"/>
        </a:p>
      </dgm:t>
    </dgm:pt>
    <dgm:pt modelId="{9BE63C3B-C72E-48B9-BC77-ED5C8F37EB9C}" type="parTrans" cxnId="{8853D5BA-0AFE-46D2-93BA-ACDB0120B7F0}">
      <dgm:prSet/>
      <dgm:spPr/>
      <dgm:t>
        <a:bodyPr/>
        <a:lstStyle/>
        <a:p>
          <a:endParaRPr lang="sv-SE"/>
        </a:p>
      </dgm:t>
    </dgm:pt>
    <dgm:pt modelId="{16B72E89-AFF8-4B41-AE78-0E0DC2594FA7}">
      <dgm:prSet phldrT="[Text]" custT="1"/>
      <dgm:spPr/>
      <dgm:t>
        <a:bodyPr/>
        <a:lstStyle/>
        <a:p>
          <a:r>
            <a:rPr lang="sv-SE" sz="2400" b="0" u="sng" dirty="0"/>
            <a:t>September</a:t>
          </a:r>
        </a:p>
        <a:p>
          <a:r>
            <a:rPr lang="sv-SE" sz="2000" b="0" u="none" dirty="0"/>
            <a:t>Seriespel </a:t>
          </a:r>
        </a:p>
        <a:p>
          <a:r>
            <a:rPr lang="sv-SE" sz="2000" b="0" u="none" dirty="0"/>
            <a:t>+ träningar</a:t>
          </a:r>
        </a:p>
      </dgm:t>
    </dgm:pt>
    <dgm:pt modelId="{3D662639-2B3C-4507-8251-D5A74F0125D1}" type="parTrans" cxnId="{DB8A0AEA-BA61-409D-B6F8-406E489D6873}">
      <dgm:prSet/>
      <dgm:spPr/>
      <dgm:t>
        <a:bodyPr/>
        <a:lstStyle/>
        <a:p>
          <a:endParaRPr lang="sv-SE"/>
        </a:p>
      </dgm:t>
    </dgm:pt>
    <dgm:pt modelId="{FA8376F6-7F5F-4050-9419-ADE94861B774}" type="sibTrans" cxnId="{DB8A0AEA-BA61-409D-B6F8-406E489D6873}">
      <dgm:prSet/>
      <dgm:spPr/>
      <dgm:t>
        <a:bodyPr/>
        <a:lstStyle/>
        <a:p>
          <a:endParaRPr lang="sv-SE"/>
        </a:p>
      </dgm:t>
    </dgm:pt>
    <dgm:pt modelId="{02B850ED-31E7-4C7D-9228-A22E4ED700DE}" type="pres">
      <dgm:prSet presAssocID="{FCAC0C79-92BE-4AEF-B8FB-6FE2E7D2DBA3}" presName="CompostProcess" presStyleCnt="0">
        <dgm:presLayoutVars>
          <dgm:dir/>
          <dgm:resizeHandles val="exact"/>
        </dgm:presLayoutVars>
      </dgm:prSet>
      <dgm:spPr/>
    </dgm:pt>
    <dgm:pt modelId="{BC601B7F-D58C-4395-AEDE-646A66A96A0E}" type="pres">
      <dgm:prSet presAssocID="{FCAC0C79-92BE-4AEF-B8FB-6FE2E7D2DBA3}" presName="arrow" presStyleLbl="bgShp" presStyleIdx="0" presStyleCnt="1" custScaleX="117647" custLinFactNeighborY="1841"/>
      <dgm:spPr/>
    </dgm:pt>
    <dgm:pt modelId="{D52B1E3D-539A-4D44-B75A-C422CEC4105D}" type="pres">
      <dgm:prSet presAssocID="{FCAC0C79-92BE-4AEF-B8FB-6FE2E7D2DBA3}" presName="linearProcess" presStyleCnt="0"/>
      <dgm:spPr/>
    </dgm:pt>
    <dgm:pt modelId="{B3AEC508-1385-4EAA-A311-AEDF465BE2C1}" type="pres">
      <dgm:prSet presAssocID="{00BC35E8-EE82-4FCE-9865-BB8A0C4FB804}" presName="textNode" presStyleLbl="node1" presStyleIdx="0" presStyleCnt="6">
        <dgm:presLayoutVars>
          <dgm:bulletEnabled val="1"/>
        </dgm:presLayoutVars>
      </dgm:prSet>
      <dgm:spPr/>
    </dgm:pt>
    <dgm:pt modelId="{88363568-1D82-423C-B66E-F39A0911DD9E}" type="pres">
      <dgm:prSet presAssocID="{A1CB684D-2BD5-47C2-8B20-EF24568869BC}" presName="sibTrans" presStyleCnt="0"/>
      <dgm:spPr/>
    </dgm:pt>
    <dgm:pt modelId="{1E7EDF9F-29A5-4233-A635-1074B28A4F2F}" type="pres">
      <dgm:prSet presAssocID="{B3C9A362-9F78-41FD-BA8A-BDE74A9C53C9}" presName="textNode" presStyleLbl="node1" presStyleIdx="1" presStyleCnt="6">
        <dgm:presLayoutVars>
          <dgm:bulletEnabled val="1"/>
        </dgm:presLayoutVars>
      </dgm:prSet>
      <dgm:spPr/>
    </dgm:pt>
    <dgm:pt modelId="{35123C47-FB31-4B0C-A3EB-607C6097A5F9}" type="pres">
      <dgm:prSet presAssocID="{E9CFBDDC-49B5-4939-916B-1265D3FA520F}" presName="sibTrans" presStyleCnt="0"/>
      <dgm:spPr/>
    </dgm:pt>
    <dgm:pt modelId="{45CFF3CB-31B1-4459-A22B-F26441DAEFE4}" type="pres">
      <dgm:prSet presAssocID="{94188E07-FA49-4F2F-AF8C-AA245E1CE69D}" presName="textNode" presStyleLbl="node1" presStyleIdx="2" presStyleCnt="6">
        <dgm:presLayoutVars>
          <dgm:bulletEnabled val="1"/>
        </dgm:presLayoutVars>
      </dgm:prSet>
      <dgm:spPr/>
    </dgm:pt>
    <dgm:pt modelId="{7C0ADF9B-24EF-4467-BF4D-A6FABF9AF844}" type="pres">
      <dgm:prSet presAssocID="{57250BD8-23AB-482D-B5D0-34200E803AB5}" presName="sibTrans" presStyleCnt="0"/>
      <dgm:spPr/>
    </dgm:pt>
    <dgm:pt modelId="{A79D8ACF-D293-45ED-9161-07CDA3B938AE}" type="pres">
      <dgm:prSet presAssocID="{A4DAE37C-6940-47E7-8DCC-9670228E4BCD}" presName="textNode" presStyleLbl="node1" presStyleIdx="3" presStyleCnt="6" custScaleX="108781">
        <dgm:presLayoutVars>
          <dgm:bulletEnabled val="1"/>
        </dgm:presLayoutVars>
      </dgm:prSet>
      <dgm:spPr/>
    </dgm:pt>
    <dgm:pt modelId="{7FFEC2E2-7DC8-4076-A278-952AD649B756}" type="pres">
      <dgm:prSet presAssocID="{45E5D4B1-69AC-4F29-B3BD-517339A356FC}" presName="sibTrans" presStyleCnt="0"/>
      <dgm:spPr/>
    </dgm:pt>
    <dgm:pt modelId="{9F366030-480A-4FF3-B1AA-F20164593D4F}" type="pres">
      <dgm:prSet presAssocID="{8784B324-CA2C-46F1-B9E7-B21317F4CA6B}" presName="textNode" presStyleLbl="node1" presStyleIdx="4" presStyleCnt="6" custLinFactNeighborX="739" custLinFactNeighborY="1512">
        <dgm:presLayoutVars>
          <dgm:bulletEnabled val="1"/>
        </dgm:presLayoutVars>
      </dgm:prSet>
      <dgm:spPr/>
    </dgm:pt>
    <dgm:pt modelId="{9A6AE3B6-F638-4CFE-8FB7-3EB3BEE8F685}" type="pres">
      <dgm:prSet presAssocID="{DCCD0482-13C0-42C4-8370-1EDFCBF3F63D}" presName="sibTrans" presStyleCnt="0"/>
      <dgm:spPr/>
    </dgm:pt>
    <dgm:pt modelId="{12C7F37C-DEF8-4203-BC2C-E2170A5DA97A}" type="pres">
      <dgm:prSet presAssocID="{16B72E89-AFF8-4B41-AE78-0E0DC2594FA7}" presName="textNode" presStyleLbl="node1" presStyleIdx="5" presStyleCnt="6" custScaleX="102902">
        <dgm:presLayoutVars>
          <dgm:bulletEnabled val="1"/>
        </dgm:presLayoutVars>
      </dgm:prSet>
      <dgm:spPr/>
    </dgm:pt>
  </dgm:ptLst>
  <dgm:cxnLst>
    <dgm:cxn modelId="{DB5F4F0D-F9AC-439E-BA97-6659A7CC069C}" type="presOf" srcId="{FCAC0C79-92BE-4AEF-B8FB-6FE2E7D2DBA3}" destId="{02B850ED-31E7-4C7D-9228-A22E4ED700DE}" srcOrd="0" destOrd="0" presId="urn:microsoft.com/office/officeart/2005/8/layout/hProcess9"/>
    <dgm:cxn modelId="{7F5B902C-C56F-4714-9989-7865CB5A0DF3}" type="presOf" srcId="{B3C9A362-9F78-41FD-BA8A-BDE74A9C53C9}" destId="{1E7EDF9F-29A5-4233-A635-1074B28A4F2F}" srcOrd="0" destOrd="0" presId="urn:microsoft.com/office/officeart/2005/8/layout/hProcess9"/>
    <dgm:cxn modelId="{D93E9C3E-8A39-443D-99EA-4D419E422647}" type="presOf" srcId="{A4DAE37C-6940-47E7-8DCC-9670228E4BCD}" destId="{A79D8ACF-D293-45ED-9161-07CDA3B938AE}" srcOrd="0" destOrd="0" presId="urn:microsoft.com/office/officeart/2005/8/layout/hProcess9"/>
    <dgm:cxn modelId="{92D7565D-E390-4CFE-81B0-817BA2166211}" srcId="{FCAC0C79-92BE-4AEF-B8FB-6FE2E7D2DBA3}" destId="{00BC35E8-EE82-4FCE-9865-BB8A0C4FB804}" srcOrd="0" destOrd="0" parTransId="{8D0E6BC8-A69F-46AC-AB1A-1703D494FEE6}" sibTransId="{A1CB684D-2BD5-47C2-8B20-EF24568869BC}"/>
    <dgm:cxn modelId="{2E582088-8680-4A43-BA72-113451567471}" srcId="{FCAC0C79-92BE-4AEF-B8FB-6FE2E7D2DBA3}" destId="{B3C9A362-9F78-41FD-BA8A-BDE74A9C53C9}" srcOrd="1" destOrd="0" parTransId="{DBFA309D-B440-47FC-8DDE-F4D27FE11E7F}" sibTransId="{E9CFBDDC-49B5-4939-916B-1265D3FA520F}"/>
    <dgm:cxn modelId="{CAE13D89-8D6B-4193-BCBE-7CE1A2A2D4D4}" type="presOf" srcId="{8784B324-CA2C-46F1-B9E7-B21317F4CA6B}" destId="{9F366030-480A-4FF3-B1AA-F20164593D4F}" srcOrd="0" destOrd="0" presId="urn:microsoft.com/office/officeart/2005/8/layout/hProcess9"/>
    <dgm:cxn modelId="{F34D368E-CD68-4B72-A990-9E1FD8272C08}" srcId="{FCAC0C79-92BE-4AEF-B8FB-6FE2E7D2DBA3}" destId="{A4DAE37C-6940-47E7-8DCC-9670228E4BCD}" srcOrd="3" destOrd="0" parTransId="{D423E348-F550-4C5D-9280-E541A3DBB701}" sibTransId="{45E5D4B1-69AC-4F29-B3BD-517339A356FC}"/>
    <dgm:cxn modelId="{05372494-6B70-4C2C-82FF-13AB1FEF510F}" type="presOf" srcId="{94188E07-FA49-4F2F-AF8C-AA245E1CE69D}" destId="{45CFF3CB-31B1-4459-A22B-F26441DAEFE4}" srcOrd="0" destOrd="0" presId="urn:microsoft.com/office/officeart/2005/8/layout/hProcess9"/>
    <dgm:cxn modelId="{6566C9A5-6418-4065-AEA0-E3A25BA3517E}" srcId="{FCAC0C79-92BE-4AEF-B8FB-6FE2E7D2DBA3}" destId="{94188E07-FA49-4F2F-AF8C-AA245E1CE69D}" srcOrd="2" destOrd="0" parTransId="{B27CA57F-277D-43C7-BC24-E6CED4882A89}" sibTransId="{57250BD8-23AB-482D-B5D0-34200E803AB5}"/>
    <dgm:cxn modelId="{8853D5BA-0AFE-46D2-93BA-ACDB0120B7F0}" srcId="{FCAC0C79-92BE-4AEF-B8FB-6FE2E7D2DBA3}" destId="{8784B324-CA2C-46F1-B9E7-B21317F4CA6B}" srcOrd="4" destOrd="0" parTransId="{9BE63C3B-C72E-48B9-BC77-ED5C8F37EB9C}" sibTransId="{DCCD0482-13C0-42C4-8370-1EDFCBF3F63D}"/>
    <dgm:cxn modelId="{CBAD4DD2-4F02-497B-80FA-7D88DCF4E6DF}" type="presOf" srcId="{16B72E89-AFF8-4B41-AE78-0E0DC2594FA7}" destId="{12C7F37C-DEF8-4203-BC2C-E2170A5DA97A}" srcOrd="0" destOrd="0" presId="urn:microsoft.com/office/officeart/2005/8/layout/hProcess9"/>
    <dgm:cxn modelId="{9BFEF1E1-5F1E-4B22-9963-7BC36701B7E8}" type="presOf" srcId="{00BC35E8-EE82-4FCE-9865-BB8A0C4FB804}" destId="{B3AEC508-1385-4EAA-A311-AEDF465BE2C1}" srcOrd="0" destOrd="0" presId="urn:microsoft.com/office/officeart/2005/8/layout/hProcess9"/>
    <dgm:cxn modelId="{DB8A0AEA-BA61-409D-B6F8-406E489D6873}" srcId="{FCAC0C79-92BE-4AEF-B8FB-6FE2E7D2DBA3}" destId="{16B72E89-AFF8-4B41-AE78-0E0DC2594FA7}" srcOrd="5" destOrd="0" parTransId="{3D662639-2B3C-4507-8251-D5A74F0125D1}" sibTransId="{FA8376F6-7F5F-4050-9419-ADE94861B774}"/>
    <dgm:cxn modelId="{8204EFF7-A94E-4654-AD86-45A577A76F13}" type="presParOf" srcId="{02B850ED-31E7-4C7D-9228-A22E4ED700DE}" destId="{BC601B7F-D58C-4395-AEDE-646A66A96A0E}" srcOrd="0" destOrd="0" presId="urn:microsoft.com/office/officeart/2005/8/layout/hProcess9"/>
    <dgm:cxn modelId="{8B878ADF-6FC5-4CA5-88B6-5FF38225A58B}" type="presParOf" srcId="{02B850ED-31E7-4C7D-9228-A22E4ED700DE}" destId="{D52B1E3D-539A-4D44-B75A-C422CEC4105D}" srcOrd="1" destOrd="0" presId="urn:microsoft.com/office/officeart/2005/8/layout/hProcess9"/>
    <dgm:cxn modelId="{D8240534-750E-4287-A8DD-CB53FA2E25CC}" type="presParOf" srcId="{D52B1E3D-539A-4D44-B75A-C422CEC4105D}" destId="{B3AEC508-1385-4EAA-A311-AEDF465BE2C1}" srcOrd="0" destOrd="0" presId="urn:microsoft.com/office/officeart/2005/8/layout/hProcess9"/>
    <dgm:cxn modelId="{4CD6780B-B25F-4D1B-A6CC-E28EBCF7E2A4}" type="presParOf" srcId="{D52B1E3D-539A-4D44-B75A-C422CEC4105D}" destId="{88363568-1D82-423C-B66E-F39A0911DD9E}" srcOrd="1" destOrd="0" presId="urn:microsoft.com/office/officeart/2005/8/layout/hProcess9"/>
    <dgm:cxn modelId="{A0AF10B2-B3C2-4089-B994-1F5FF35AED4E}" type="presParOf" srcId="{D52B1E3D-539A-4D44-B75A-C422CEC4105D}" destId="{1E7EDF9F-29A5-4233-A635-1074B28A4F2F}" srcOrd="2" destOrd="0" presId="urn:microsoft.com/office/officeart/2005/8/layout/hProcess9"/>
    <dgm:cxn modelId="{0217FD16-483E-4A0E-A9A2-B29C50062601}" type="presParOf" srcId="{D52B1E3D-539A-4D44-B75A-C422CEC4105D}" destId="{35123C47-FB31-4B0C-A3EB-607C6097A5F9}" srcOrd="3" destOrd="0" presId="urn:microsoft.com/office/officeart/2005/8/layout/hProcess9"/>
    <dgm:cxn modelId="{3B0FDCE6-B411-4B7F-85AB-BAD056603450}" type="presParOf" srcId="{D52B1E3D-539A-4D44-B75A-C422CEC4105D}" destId="{45CFF3CB-31B1-4459-A22B-F26441DAEFE4}" srcOrd="4" destOrd="0" presId="urn:microsoft.com/office/officeart/2005/8/layout/hProcess9"/>
    <dgm:cxn modelId="{459BB4DA-866B-4A55-AC90-09D92A2FE766}" type="presParOf" srcId="{D52B1E3D-539A-4D44-B75A-C422CEC4105D}" destId="{7C0ADF9B-24EF-4467-BF4D-A6FABF9AF844}" srcOrd="5" destOrd="0" presId="urn:microsoft.com/office/officeart/2005/8/layout/hProcess9"/>
    <dgm:cxn modelId="{F1A45A47-3C5C-4712-9C7E-FCF03127F371}" type="presParOf" srcId="{D52B1E3D-539A-4D44-B75A-C422CEC4105D}" destId="{A79D8ACF-D293-45ED-9161-07CDA3B938AE}" srcOrd="6" destOrd="0" presId="urn:microsoft.com/office/officeart/2005/8/layout/hProcess9"/>
    <dgm:cxn modelId="{4604952D-5872-406C-9CB2-5480037CB421}" type="presParOf" srcId="{D52B1E3D-539A-4D44-B75A-C422CEC4105D}" destId="{7FFEC2E2-7DC8-4076-A278-952AD649B756}" srcOrd="7" destOrd="0" presId="urn:microsoft.com/office/officeart/2005/8/layout/hProcess9"/>
    <dgm:cxn modelId="{F91E380D-C822-40CD-A24F-6BE5451B87EE}" type="presParOf" srcId="{D52B1E3D-539A-4D44-B75A-C422CEC4105D}" destId="{9F366030-480A-4FF3-B1AA-F20164593D4F}" srcOrd="8" destOrd="0" presId="urn:microsoft.com/office/officeart/2005/8/layout/hProcess9"/>
    <dgm:cxn modelId="{9A97BA5A-1B46-48E8-9D88-BB33943A7FC9}" type="presParOf" srcId="{D52B1E3D-539A-4D44-B75A-C422CEC4105D}" destId="{9A6AE3B6-F638-4CFE-8FB7-3EB3BEE8F685}" srcOrd="9" destOrd="0" presId="urn:microsoft.com/office/officeart/2005/8/layout/hProcess9"/>
    <dgm:cxn modelId="{C5E38680-138F-48B6-A599-10555142CD7C}" type="presParOf" srcId="{D52B1E3D-539A-4D44-B75A-C422CEC4105D}" destId="{12C7F37C-DEF8-4203-BC2C-E2170A5DA97A}"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AC0C79-92BE-4AEF-B8FB-6FE2E7D2DBA3}"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sv-SE"/>
        </a:p>
      </dgm:t>
    </dgm:pt>
    <dgm:pt modelId="{00BC35E8-EE82-4FCE-9865-BB8A0C4FB804}">
      <dgm:prSet phldrT="[Text]" custT="1"/>
      <dgm:spPr/>
      <dgm:t>
        <a:bodyPr/>
        <a:lstStyle/>
        <a:p>
          <a:r>
            <a:rPr lang="sv-SE" sz="2400" u="sng" dirty="0"/>
            <a:t>April</a:t>
          </a:r>
        </a:p>
        <a:p>
          <a:r>
            <a:rPr lang="sv-SE" sz="2400" u="none" dirty="0"/>
            <a:t>Träningsmatcher</a:t>
          </a:r>
        </a:p>
        <a:p>
          <a:r>
            <a:rPr lang="sv-SE" sz="2400" u="none" dirty="0"/>
            <a:t>Vallen, ÖIK</a:t>
          </a:r>
          <a:endParaRPr lang="sv-SE" sz="1400" u="none" dirty="0"/>
        </a:p>
      </dgm:t>
    </dgm:pt>
    <dgm:pt modelId="{8D0E6BC8-A69F-46AC-AB1A-1703D494FEE6}" type="parTrans" cxnId="{92D7565D-E390-4CFE-81B0-817BA2166211}">
      <dgm:prSet/>
      <dgm:spPr/>
      <dgm:t>
        <a:bodyPr/>
        <a:lstStyle/>
        <a:p>
          <a:endParaRPr lang="sv-SE"/>
        </a:p>
      </dgm:t>
    </dgm:pt>
    <dgm:pt modelId="{A1CB684D-2BD5-47C2-8B20-EF24568869BC}" type="sibTrans" cxnId="{92D7565D-E390-4CFE-81B0-817BA2166211}">
      <dgm:prSet/>
      <dgm:spPr/>
      <dgm:t>
        <a:bodyPr/>
        <a:lstStyle/>
        <a:p>
          <a:endParaRPr lang="sv-SE"/>
        </a:p>
      </dgm:t>
    </dgm:pt>
    <dgm:pt modelId="{B3C9A362-9F78-41FD-BA8A-BDE74A9C53C9}">
      <dgm:prSet phldrT="[Text]" custT="1"/>
      <dgm:spPr/>
      <dgm:t>
        <a:bodyPr/>
        <a:lstStyle/>
        <a:p>
          <a:r>
            <a:rPr lang="sv-SE" sz="2400" u="sng" dirty="0"/>
            <a:t>Maj</a:t>
          </a:r>
          <a:endParaRPr lang="sv-SE" sz="2000" dirty="0"/>
        </a:p>
        <a:p>
          <a:r>
            <a:rPr lang="sv-SE" sz="2400" dirty="0"/>
            <a:t>Träningsmatch</a:t>
          </a:r>
        </a:p>
        <a:p>
          <a:r>
            <a:rPr lang="sv-SE" sz="2400" dirty="0"/>
            <a:t>IFK Valla</a:t>
          </a:r>
        </a:p>
      </dgm:t>
    </dgm:pt>
    <dgm:pt modelId="{DBFA309D-B440-47FC-8DDE-F4D27FE11E7F}" type="parTrans" cxnId="{2E582088-8680-4A43-BA72-113451567471}">
      <dgm:prSet/>
      <dgm:spPr/>
      <dgm:t>
        <a:bodyPr/>
        <a:lstStyle/>
        <a:p>
          <a:endParaRPr lang="sv-SE"/>
        </a:p>
      </dgm:t>
    </dgm:pt>
    <dgm:pt modelId="{E9CFBDDC-49B5-4939-916B-1265D3FA520F}" type="sibTrans" cxnId="{2E582088-8680-4A43-BA72-113451567471}">
      <dgm:prSet/>
      <dgm:spPr/>
      <dgm:t>
        <a:bodyPr/>
        <a:lstStyle/>
        <a:p>
          <a:endParaRPr lang="sv-SE"/>
        </a:p>
      </dgm:t>
    </dgm:pt>
    <dgm:pt modelId="{94188E07-FA49-4F2F-AF8C-AA245E1CE69D}">
      <dgm:prSet phldrT="[Text]" custT="1"/>
      <dgm:spPr/>
      <dgm:t>
        <a:bodyPr/>
        <a:lstStyle/>
        <a:p>
          <a:r>
            <a:rPr lang="sv-SE" sz="2400" u="sng" dirty="0"/>
            <a:t>Juni</a:t>
          </a:r>
          <a:endParaRPr lang="sv-SE" sz="2000" u="sng" dirty="0"/>
        </a:p>
        <a:p>
          <a:r>
            <a:rPr lang="sv-SE" sz="2000" dirty="0"/>
            <a:t>?</a:t>
          </a:r>
        </a:p>
      </dgm:t>
    </dgm:pt>
    <dgm:pt modelId="{B27CA57F-277D-43C7-BC24-E6CED4882A89}" type="parTrans" cxnId="{6566C9A5-6418-4065-AEA0-E3A25BA3517E}">
      <dgm:prSet/>
      <dgm:spPr/>
      <dgm:t>
        <a:bodyPr/>
        <a:lstStyle/>
        <a:p>
          <a:endParaRPr lang="sv-SE"/>
        </a:p>
      </dgm:t>
    </dgm:pt>
    <dgm:pt modelId="{57250BD8-23AB-482D-B5D0-34200E803AB5}" type="sibTrans" cxnId="{6566C9A5-6418-4065-AEA0-E3A25BA3517E}">
      <dgm:prSet/>
      <dgm:spPr/>
      <dgm:t>
        <a:bodyPr/>
        <a:lstStyle/>
        <a:p>
          <a:endParaRPr lang="sv-SE"/>
        </a:p>
      </dgm:t>
    </dgm:pt>
    <dgm:pt modelId="{A4DAE37C-6940-47E7-8DCC-9670228E4BCD}">
      <dgm:prSet phldrT="[Text]" custT="1"/>
      <dgm:spPr/>
      <dgm:t>
        <a:bodyPr/>
        <a:lstStyle/>
        <a:p>
          <a:r>
            <a:rPr lang="sv-SE" sz="2400" u="sng" dirty="0"/>
            <a:t>Juli</a:t>
          </a:r>
          <a:endParaRPr lang="sv-SE" sz="2000" u="sng" dirty="0"/>
        </a:p>
        <a:p>
          <a:r>
            <a:rPr lang="sv-SE" sz="2000" dirty="0"/>
            <a:t>Sommar-uppehåll?</a:t>
          </a:r>
        </a:p>
        <a:p>
          <a:endParaRPr lang="sv-SE" sz="2000" dirty="0"/>
        </a:p>
        <a:p>
          <a:endParaRPr lang="sv-SE" sz="2000" dirty="0"/>
        </a:p>
      </dgm:t>
    </dgm:pt>
    <dgm:pt modelId="{D423E348-F550-4C5D-9280-E541A3DBB701}" type="parTrans" cxnId="{F34D368E-CD68-4B72-A990-9E1FD8272C08}">
      <dgm:prSet/>
      <dgm:spPr/>
      <dgm:t>
        <a:bodyPr/>
        <a:lstStyle/>
        <a:p>
          <a:endParaRPr lang="sv-SE"/>
        </a:p>
      </dgm:t>
    </dgm:pt>
    <dgm:pt modelId="{45E5D4B1-69AC-4F29-B3BD-517339A356FC}" type="sibTrans" cxnId="{F34D368E-CD68-4B72-A990-9E1FD8272C08}">
      <dgm:prSet/>
      <dgm:spPr/>
      <dgm:t>
        <a:bodyPr/>
        <a:lstStyle/>
        <a:p>
          <a:endParaRPr lang="sv-SE"/>
        </a:p>
      </dgm:t>
    </dgm:pt>
    <dgm:pt modelId="{8784B324-CA2C-46F1-B9E7-B21317F4CA6B}">
      <dgm:prSet phldrT="[Text]" custT="1"/>
      <dgm:spPr/>
      <dgm:t>
        <a:bodyPr/>
        <a:lstStyle/>
        <a:p>
          <a:r>
            <a:rPr lang="sv-SE" sz="2400" u="sng" dirty="0"/>
            <a:t>Augusti</a:t>
          </a:r>
        </a:p>
        <a:p>
          <a:r>
            <a:rPr lang="sv-SE" sz="2400" u="none" dirty="0"/>
            <a:t>?</a:t>
          </a:r>
          <a:endParaRPr lang="sv-SE" sz="2000" u="none" dirty="0"/>
        </a:p>
      </dgm:t>
    </dgm:pt>
    <dgm:pt modelId="{DCCD0482-13C0-42C4-8370-1EDFCBF3F63D}" type="sibTrans" cxnId="{8853D5BA-0AFE-46D2-93BA-ACDB0120B7F0}">
      <dgm:prSet/>
      <dgm:spPr/>
      <dgm:t>
        <a:bodyPr/>
        <a:lstStyle/>
        <a:p>
          <a:endParaRPr lang="sv-SE"/>
        </a:p>
      </dgm:t>
    </dgm:pt>
    <dgm:pt modelId="{9BE63C3B-C72E-48B9-BC77-ED5C8F37EB9C}" type="parTrans" cxnId="{8853D5BA-0AFE-46D2-93BA-ACDB0120B7F0}">
      <dgm:prSet/>
      <dgm:spPr/>
      <dgm:t>
        <a:bodyPr/>
        <a:lstStyle/>
        <a:p>
          <a:endParaRPr lang="sv-SE"/>
        </a:p>
      </dgm:t>
    </dgm:pt>
    <dgm:pt modelId="{16B72E89-AFF8-4B41-AE78-0E0DC2594FA7}">
      <dgm:prSet phldrT="[Text]" custT="1"/>
      <dgm:spPr/>
      <dgm:t>
        <a:bodyPr/>
        <a:lstStyle/>
        <a:p>
          <a:r>
            <a:rPr lang="sv-SE" sz="2400" b="0" u="sng" dirty="0"/>
            <a:t>September</a:t>
          </a:r>
        </a:p>
        <a:p>
          <a:r>
            <a:rPr lang="sv-SE" sz="2400" b="0" u="none" dirty="0"/>
            <a:t>?</a:t>
          </a:r>
        </a:p>
      </dgm:t>
    </dgm:pt>
    <dgm:pt modelId="{3D662639-2B3C-4507-8251-D5A74F0125D1}" type="parTrans" cxnId="{DB8A0AEA-BA61-409D-B6F8-406E489D6873}">
      <dgm:prSet/>
      <dgm:spPr/>
      <dgm:t>
        <a:bodyPr/>
        <a:lstStyle/>
        <a:p>
          <a:endParaRPr lang="sv-SE"/>
        </a:p>
      </dgm:t>
    </dgm:pt>
    <dgm:pt modelId="{FA8376F6-7F5F-4050-9419-ADE94861B774}" type="sibTrans" cxnId="{DB8A0AEA-BA61-409D-B6F8-406E489D6873}">
      <dgm:prSet/>
      <dgm:spPr/>
      <dgm:t>
        <a:bodyPr/>
        <a:lstStyle/>
        <a:p>
          <a:endParaRPr lang="sv-SE"/>
        </a:p>
      </dgm:t>
    </dgm:pt>
    <dgm:pt modelId="{02B850ED-31E7-4C7D-9228-A22E4ED700DE}" type="pres">
      <dgm:prSet presAssocID="{FCAC0C79-92BE-4AEF-B8FB-6FE2E7D2DBA3}" presName="CompostProcess" presStyleCnt="0">
        <dgm:presLayoutVars>
          <dgm:dir/>
          <dgm:resizeHandles val="exact"/>
        </dgm:presLayoutVars>
      </dgm:prSet>
      <dgm:spPr/>
    </dgm:pt>
    <dgm:pt modelId="{BC601B7F-D58C-4395-AEDE-646A66A96A0E}" type="pres">
      <dgm:prSet presAssocID="{FCAC0C79-92BE-4AEF-B8FB-6FE2E7D2DBA3}" presName="arrow" presStyleLbl="bgShp" presStyleIdx="0" presStyleCnt="1" custScaleX="117647" custLinFactNeighborY="1841"/>
      <dgm:spPr/>
    </dgm:pt>
    <dgm:pt modelId="{D52B1E3D-539A-4D44-B75A-C422CEC4105D}" type="pres">
      <dgm:prSet presAssocID="{FCAC0C79-92BE-4AEF-B8FB-6FE2E7D2DBA3}" presName="linearProcess" presStyleCnt="0"/>
      <dgm:spPr/>
    </dgm:pt>
    <dgm:pt modelId="{B3AEC508-1385-4EAA-A311-AEDF465BE2C1}" type="pres">
      <dgm:prSet presAssocID="{00BC35E8-EE82-4FCE-9865-BB8A0C4FB804}" presName="textNode" presStyleLbl="node1" presStyleIdx="0" presStyleCnt="6">
        <dgm:presLayoutVars>
          <dgm:bulletEnabled val="1"/>
        </dgm:presLayoutVars>
      </dgm:prSet>
      <dgm:spPr/>
    </dgm:pt>
    <dgm:pt modelId="{88363568-1D82-423C-B66E-F39A0911DD9E}" type="pres">
      <dgm:prSet presAssocID="{A1CB684D-2BD5-47C2-8B20-EF24568869BC}" presName="sibTrans" presStyleCnt="0"/>
      <dgm:spPr/>
    </dgm:pt>
    <dgm:pt modelId="{1E7EDF9F-29A5-4233-A635-1074B28A4F2F}" type="pres">
      <dgm:prSet presAssocID="{B3C9A362-9F78-41FD-BA8A-BDE74A9C53C9}" presName="textNode" presStyleLbl="node1" presStyleIdx="1" presStyleCnt="6">
        <dgm:presLayoutVars>
          <dgm:bulletEnabled val="1"/>
        </dgm:presLayoutVars>
      </dgm:prSet>
      <dgm:spPr/>
    </dgm:pt>
    <dgm:pt modelId="{35123C47-FB31-4B0C-A3EB-607C6097A5F9}" type="pres">
      <dgm:prSet presAssocID="{E9CFBDDC-49B5-4939-916B-1265D3FA520F}" presName="sibTrans" presStyleCnt="0"/>
      <dgm:spPr/>
    </dgm:pt>
    <dgm:pt modelId="{45CFF3CB-31B1-4459-A22B-F26441DAEFE4}" type="pres">
      <dgm:prSet presAssocID="{94188E07-FA49-4F2F-AF8C-AA245E1CE69D}" presName="textNode" presStyleLbl="node1" presStyleIdx="2" presStyleCnt="6">
        <dgm:presLayoutVars>
          <dgm:bulletEnabled val="1"/>
        </dgm:presLayoutVars>
      </dgm:prSet>
      <dgm:spPr/>
    </dgm:pt>
    <dgm:pt modelId="{7C0ADF9B-24EF-4467-BF4D-A6FABF9AF844}" type="pres">
      <dgm:prSet presAssocID="{57250BD8-23AB-482D-B5D0-34200E803AB5}" presName="sibTrans" presStyleCnt="0"/>
      <dgm:spPr/>
    </dgm:pt>
    <dgm:pt modelId="{A79D8ACF-D293-45ED-9161-07CDA3B938AE}" type="pres">
      <dgm:prSet presAssocID="{A4DAE37C-6940-47E7-8DCC-9670228E4BCD}" presName="textNode" presStyleLbl="node1" presStyleIdx="3" presStyleCnt="6" custScaleX="108781">
        <dgm:presLayoutVars>
          <dgm:bulletEnabled val="1"/>
        </dgm:presLayoutVars>
      </dgm:prSet>
      <dgm:spPr/>
    </dgm:pt>
    <dgm:pt modelId="{7FFEC2E2-7DC8-4076-A278-952AD649B756}" type="pres">
      <dgm:prSet presAssocID="{45E5D4B1-69AC-4F29-B3BD-517339A356FC}" presName="sibTrans" presStyleCnt="0"/>
      <dgm:spPr/>
    </dgm:pt>
    <dgm:pt modelId="{9F366030-480A-4FF3-B1AA-F20164593D4F}" type="pres">
      <dgm:prSet presAssocID="{8784B324-CA2C-46F1-B9E7-B21317F4CA6B}" presName="textNode" presStyleLbl="node1" presStyleIdx="4" presStyleCnt="6" custLinFactNeighborX="739" custLinFactNeighborY="1512">
        <dgm:presLayoutVars>
          <dgm:bulletEnabled val="1"/>
        </dgm:presLayoutVars>
      </dgm:prSet>
      <dgm:spPr/>
    </dgm:pt>
    <dgm:pt modelId="{9A6AE3B6-F638-4CFE-8FB7-3EB3BEE8F685}" type="pres">
      <dgm:prSet presAssocID="{DCCD0482-13C0-42C4-8370-1EDFCBF3F63D}" presName="sibTrans" presStyleCnt="0"/>
      <dgm:spPr/>
    </dgm:pt>
    <dgm:pt modelId="{12C7F37C-DEF8-4203-BC2C-E2170A5DA97A}" type="pres">
      <dgm:prSet presAssocID="{16B72E89-AFF8-4B41-AE78-0E0DC2594FA7}" presName="textNode" presStyleLbl="node1" presStyleIdx="5" presStyleCnt="6" custScaleX="102902">
        <dgm:presLayoutVars>
          <dgm:bulletEnabled val="1"/>
        </dgm:presLayoutVars>
      </dgm:prSet>
      <dgm:spPr/>
    </dgm:pt>
  </dgm:ptLst>
  <dgm:cxnLst>
    <dgm:cxn modelId="{DB5F4F0D-F9AC-439E-BA97-6659A7CC069C}" type="presOf" srcId="{FCAC0C79-92BE-4AEF-B8FB-6FE2E7D2DBA3}" destId="{02B850ED-31E7-4C7D-9228-A22E4ED700DE}" srcOrd="0" destOrd="0" presId="urn:microsoft.com/office/officeart/2005/8/layout/hProcess9"/>
    <dgm:cxn modelId="{7F5B902C-C56F-4714-9989-7865CB5A0DF3}" type="presOf" srcId="{B3C9A362-9F78-41FD-BA8A-BDE74A9C53C9}" destId="{1E7EDF9F-29A5-4233-A635-1074B28A4F2F}" srcOrd="0" destOrd="0" presId="urn:microsoft.com/office/officeart/2005/8/layout/hProcess9"/>
    <dgm:cxn modelId="{D93E9C3E-8A39-443D-99EA-4D419E422647}" type="presOf" srcId="{A4DAE37C-6940-47E7-8DCC-9670228E4BCD}" destId="{A79D8ACF-D293-45ED-9161-07CDA3B938AE}" srcOrd="0" destOrd="0" presId="urn:microsoft.com/office/officeart/2005/8/layout/hProcess9"/>
    <dgm:cxn modelId="{92D7565D-E390-4CFE-81B0-817BA2166211}" srcId="{FCAC0C79-92BE-4AEF-B8FB-6FE2E7D2DBA3}" destId="{00BC35E8-EE82-4FCE-9865-BB8A0C4FB804}" srcOrd="0" destOrd="0" parTransId="{8D0E6BC8-A69F-46AC-AB1A-1703D494FEE6}" sibTransId="{A1CB684D-2BD5-47C2-8B20-EF24568869BC}"/>
    <dgm:cxn modelId="{2E582088-8680-4A43-BA72-113451567471}" srcId="{FCAC0C79-92BE-4AEF-B8FB-6FE2E7D2DBA3}" destId="{B3C9A362-9F78-41FD-BA8A-BDE74A9C53C9}" srcOrd="1" destOrd="0" parTransId="{DBFA309D-B440-47FC-8DDE-F4D27FE11E7F}" sibTransId="{E9CFBDDC-49B5-4939-916B-1265D3FA520F}"/>
    <dgm:cxn modelId="{CAE13D89-8D6B-4193-BCBE-7CE1A2A2D4D4}" type="presOf" srcId="{8784B324-CA2C-46F1-B9E7-B21317F4CA6B}" destId="{9F366030-480A-4FF3-B1AA-F20164593D4F}" srcOrd="0" destOrd="0" presId="urn:microsoft.com/office/officeart/2005/8/layout/hProcess9"/>
    <dgm:cxn modelId="{F34D368E-CD68-4B72-A990-9E1FD8272C08}" srcId="{FCAC0C79-92BE-4AEF-B8FB-6FE2E7D2DBA3}" destId="{A4DAE37C-6940-47E7-8DCC-9670228E4BCD}" srcOrd="3" destOrd="0" parTransId="{D423E348-F550-4C5D-9280-E541A3DBB701}" sibTransId="{45E5D4B1-69AC-4F29-B3BD-517339A356FC}"/>
    <dgm:cxn modelId="{05372494-6B70-4C2C-82FF-13AB1FEF510F}" type="presOf" srcId="{94188E07-FA49-4F2F-AF8C-AA245E1CE69D}" destId="{45CFF3CB-31B1-4459-A22B-F26441DAEFE4}" srcOrd="0" destOrd="0" presId="urn:microsoft.com/office/officeart/2005/8/layout/hProcess9"/>
    <dgm:cxn modelId="{6566C9A5-6418-4065-AEA0-E3A25BA3517E}" srcId="{FCAC0C79-92BE-4AEF-B8FB-6FE2E7D2DBA3}" destId="{94188E07-FA49-4F2F-AF8C-AA245E1CE69D}" srcOrd="2" destOrd="0" parTransId="{B27CA57F-277D-43C7-BC24-E6CED4882A89}" sibTransId="{57250BD8-23AB-482D-B5D0-34200E803AB5}"/>
    <dgm:cxn modelId="{8853D5BA-0AFE-46D2-93BA-ACDB0120B7F0}" srcId="{FCAC0C79-92BE-4AEF-B8FB-6FE2E7D2DBA3}" destId="{8784B324-CA2C-46F1-B9E7-B21317F4CA6B}" srcOrd="4" destOrd="0" parTransId="{9BE63C3B-C72E-48B9-BC77-ED5C8F37EB9C}" sibTransId="{DCCD0482-13C0-42C4-8370-1EDFCBF3F63D}"/>
    <dgm:cxn modelId="{CBAD4DD2-4F02-497B-80FA-7D88DCF4E6DF}" type="presOf" srcId="{16B72E89-AFF8-4B41-AE78-0E0DC2594FA7}" destId="{12C7F37C-DEF8-4203-BC2C-E2170A5DA97A}" srcOrd="0" destOrd="0" presId="urn:microsoft.com/office/officeart/2005/8/layout/hProcess9"/>
    <dgm:cxn modelId="{9BFEF1E1-5F1E-4B22-9963-7BC36701B7E8}" type="presOf" srcId="{00BC35E8-EE82-4FCE-9865-BB8A0C4FB804}" destId="{B3AEC508-1385-4EAA-A311-AEDF465BE2C1}" srcOrd="0" destOrd="0" presId="urn:microsoft.com/office/officeart/2005/8/layout/hProcess9"/>
    <dgm:cxn modelId="{DB8A0AEA-BA61-409D-B6F8-406E489D6873}" srcId="{FCAC0C79-92BE-4AEF-B8FB-6FE2E7D2DBA3}" destId="{16B72E89-AFF8-4B41-AE78-0E0DC2594FA7}" srcOrd="5" destOrd="0" parTransId="{3D662639-2B3C-4507-8251-D5A74F0125D1}" sibTransId="{FA8376F6-7F5F-4050-9419-ADE94861B774}"/>
    <dgm:cxn modelId="{8204EFF7-A94E-4654-AD86-45A577A76F13}" type="presParOf" srcId="{02B850ED-31E7-4C7D-9228-A22E4ED700DE}" destId="{BC601B7F-D58C-4395-AEDE-646A66A96A0E}" srcOrd="0" destOrd="0" presId="urn:microsoft.com/office/officeart/2005/8/layout/hProcess9"/>
    <dgm:cxn modelId="{8B878ADF-6FC5-4CA5-88B6-5FF38225A58B}" type="presParOf" srcId="{02B850ED-31E7-4C7D-9228-A22E4ED700DE}" destId="{D52B1E3D-539A-4D44-B75A-C422CEC4105D}" srcOrd="1" destOrd="0" presId="urn:microsoft.com/office/officeart/2005/8/layout/hProcess9"/>
    <dgm:cxn modelId="{D8240534-750E-4287-A8DD-CB53FA2E25CC}" type="presParOf" srcId="{D52B1E3D-539A-4D44-B75A-C422CEC4105D}" destId="{B3AEC508-1385-4EAA-A311-AEDF465BE2C1}" srcOrd="0" destOrd="0" presId="urn:microsoft.com/office/officeart/2005/8/layout/hProcess9"/>
    <dgm:cxn modelId="{4CD6780B-B25F-4D1B-A6CC-E28EBCF7E2A4}" type="presParOf" srcId="{D52B1E3D-539A-4D44-B75A-C422CEC4105D}" destId="{88363568-1D82-423C-B66E-F39A0911DD9E}" srcOrd="1" destOrd="0" presId="urn:microsoft.com/office/officeart/2005/8/layout/hProcess9"/>
    <dgm:cxn modelId="{A0AF10B2-B3C2-4089-B994-1F5FF35AED4E}" type="presParOf" srcId="{D52B1E3D-539A-4D44-B75A-C422CEC4105D}" destId="{1E7EDF9F-29A5-4233-A635-1074B28A4F2F}" srcOrd="2" destOrd="0" presId="urn:microsoft.com/office/officeart/2005/8/layout/hProcess9"/>
    <dgm:cxn modelId="{0217FD16-483E-4A0E-A9A2-B29C50062601}" type="presParOf" srcId="{D52B1E3D-539A-4D44-B75A-C422CEC4105D}" destId="{35123C47-FB31-4B0C-A3EB-607C6097A5F9}" srcOrd="3" destOrd="0" presId="urn:microsoft.com/office/officeart/2005/8/layout/hProcess9"/>
    <dgm:cxn modelId="{3B0FDCE6-B411-4B7F-85AB-BAD056603450}" type="presParOf" srcId="{D52B1E3D-539A-4D44-B75A-C422CEC4105D}" destId="{45CFF3CB-31B1-4459-A22B-F26441DAEFE4}" srcOrd="4" destOrd="0" presId="urn:microsoft.com/office/officeart/2005/8/layout/hProcess9"/>
    <dgm:cxn modelId="{459BB4DA-866B-4A55-AC90-09D92A2FE766}" type="presParOf" srcId="{D52B1E3D-539A-4D44-B75A-C422CEC4105D}" destId="{7C0ADF9B-24EF-4467-BF4D-A6FABF9AF844}" srcOrd="5" destOrd="0" presId="urn:microsoft.com/office/officeart/2005/8/layout/hProcess9"/>
    <dgm:cxn modelId="{F1A45A47-3C5C-4712-9C7E-FCF03127F371}" type="presParOf" srcId="{D52B1E3D-539A-4D44-B75A-C422CEC4105D}" destId="{A79D8ACF-D293-45ED-9161-07CDA3B938AE}" srcOrd="6" destOrd="0" presId="urn:microsoft.com/office/officeart/2005/8/layout/hProcess9"/>
    <dgm:cxn modelId="{4604952D-5872-406C-9CB2-5480037CB421}" type="presParOf" srcId="{D52B1E3D-539A-4D44-B75A-C422CEC4105D}" destId="{7FFEC2E2-7DC8-4076-A278-952AD649B756}" srcOrd="7" destOrd="0" presId="urn:microsoft.com/office/officeart/2005/8/layout/hProcess9"/>
    <dgm:cxn modelId="{F91E380D-C822-40CD-A24F-6BE5451B87EE}" type="presParOf" srcId="{D52B1E3D-539A-4D44-B75A-C422CEC4105D}" destId="{9F366030-480A-4FF3-B1AA-F20164593D4F}" srcOrd="8" destOrd="0" presId="urn:microsoft.com/office/officeart/2005/8/layout/hProcess9"/>
    <dgm:cxn modelId="{9A97BA5A-1B46-48E8-9D88-BB33943A7FC9}" type="presParOf" srcId="{D52B1E3D-539A-4D44-B75A-C422CEC4105D}" destId="{9A6AE3B6-F638-4CFE-8FB7-3EB3BEE8F685}" srcOrd="9" destOrd="0" presId="urn:microsoft.com/office/officeart/2005/8/layout/hProcess9"/>
    <dgm:cxn modelId="{C5E38680-138F-48B6-A599-10555142CD7C}" type="presParOf" srcId="{D52B1E3D-539A-4D44-B75A-C422CEC4105D}" destId="{12C7F37C-DEF8-4203-BC2C-E2170A5DA97A}"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AC0C79-92BE-4AEF-B8FB-6FE2E7D2DBA3}"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sv-SE"/>
        </a:p>
      </dgm:t>
    </dgm:pt>
    <dgm:pt modelId="{00BC35E8-EE82-4FCE-9865-BB8A0C4FB804}">
      <dgm:prSet phldrT="[Text]" custT="1"/>
      <dgm:spPr/>
      <dgm:t>
        <a:bodyPr/>
        <a:lstStyle/>
        <a:p>
          <a:r>
            <a:rPr lang="sv-SE" sz="2400" dirty="0"/>
            <a:t>?</a:t>
          </a:r>
        </a:p>
      </dgm:t>
    </dgm:pt>
    <dgm:pt modelId="{8D0E6BC8-A69F-46AC-AB1A-1703D494FEE6}" type="parTrans" cxnId="{92D7565D-E390-4CFE-81B0-817BA2166211}">
      <dgm:prSet/>
      <dgm:spPr/>
      <dgm:t>
        <a:bodyPr/>
        <a:lstStyle/>
        <a:p>
          <a:endParaRPr lang="sv-SE"/>
        </a:p>
      </dgm:t>
    </dgm:pt>
    <dgm:pt modelId="{A1CB684D-2BD5-47C2-8B20-EF24568869BC}" type="sibTrans" cxnId="{92D7565D-E390-4CFE-81B0-817BA2166211}">
      <dgm:prSet/>
      <dgm:spPr/>
      <dgm:t>
        <a:bodyPr/>
        <a:lstStyle/>
        <a:p>
          <a:endParaRPr lang="sv-SE"/>
        </a:p>
      </dgm:t>
    </dgm:pt>
    <dgm:pt modelId="{B3C9A362-9F78-41FD-BA8A-BDE74A9C53C9}">
      <dgm:prSet phldrT="[Text]" custT="1"/>
      <dgm:spPr/>
      <dgm:t>
        <a:bodyPr/>
        <a:lstStyle/>
        <a:p>
          <a:r>
            <a:rPr lang="sv-SE" sz="2400" u="none" baseline="0" dirty="0"/>
            <a:t>?</a:t>
          </a:r>
        </a:p>
      </dgm:t>
    </dgm:pt>
    <dgm:pt modelId="{DBFA309D-B440-47FC-8DDE-F4D27FE11E7F}" type="parTrans" cxnId="{2E582088-8680-4A43-BA72-113451567471}">
      <dgm:prSet/>
      <dgm:spPr/>
      <dgm:t>
        <a:bodyPr/>
        <a:lstStyle/>
        <a:p>
          <a:endParaRPr lang="sv-SE"/>
        </a:p>
      </dgm:t>
    </dgm:pt>
    <dgm:pt modelId="{E9CFBDDC-49B5-4939-916B-1265D3FA520F}" type="sibTrans" cxnId="{2E582088-8680-4A43-BA72-113451567471}">
      <dgm:prSet/>
      <dgm:spPr/>
      <dgm:t>
        <a:bodyPr/>
        <a:lstStyle/>
        <a:p>
          <a:endParaRPr lang="sv-SE"/>
        </a:p>
      </dgm:t>
    </dgm:pt>
    <dgm:pt modelId="{94188E07-FA49-4F2F-AF8C-AA245E1CE69D}">
      <dgm:prSet phldrT="[Text]" custT="1"/>
      <dgm:spPr/>
      <dgm:t>
        <a:bodyPr/>
        <a:lstStyle/>
        <a:p>
          <a:r>
            <a:rPr lang="sv-SE" sz="2400" u="none" dirty="0"/>
            <a:t>?</a:t>
          </a:r>
        </a:p>
      </dgm:t>
    </dgm:pt>
    <dgm:pt modelId="{B27CA57F-277D-43C7-BC24-E6CED4882A89}" type="parTrans" cxnId="{6566C9A5-6418-4065-AEA0-E3A25BA3517E}">
      <dgm:prSet/>
      <dgm:spPr/>
      <dgm:t>
        <a:bodyPr/>
        <a:lstStyle/>
        <a:p>
          <a:endParaRPr lang="sv-SE"/>
        </a:p>
      </dgm:t>
    </dgm:pt>
    <dgm:pt modelId="{57250BD8-23AB-482D-B5D0-34200E803AB5}" type="sibTrans" cxnId="{6566C9A5-6418-4065-AEA0-E3A25BA3517E}">
      <dgm:prSet/>
      <dgm:spPr/>
      <dgm:t>
        <a:bodyPr/>
        <a:lstStyle/>
        <a:p>
          <a:endParaRPr lang="sv-SE"/>
        </a:p>
      </dgm:t>
    </dgm:pt>
    <dgm:pt modelId="{A4DAE37C-6940-47E7-8DCC-9670228E4BCD}">
      <dgm:prSet phldrT="[Text]" custT="1"/>
      <dgm:spPr/>
      <dgm:t>
        <a:bodyPr/>
        <a:lstStyle/>
        <a:p>
          <a:r>
            <a:rPr lang="sv-SE" sz="2400" u="none" dirty="0"/>
            <a:t>?</a:t>
          </a:r>
        </a:p>
      </dgm:t>
    </dgm:pt>
    <dgm:pt modelId="{D423E348-F550-4C5D-9280-E541A3DBB701}" type="parTrans" cxnId="{F34D368E-CD68-4B72-A990-9E1FD8272C08}">
      <dgm:prSet/>
      <dgm:spPr/>
      <dgm:t>
        <a:bodyPr/>
        <a:lstStyle/>
        <a:p>
          <a:endParaRPr lang="sv-SE"/>
        </a:p>
      </dgm:t>
    </dgm:pt>
    <dgm:pt modelId="{45E5D4B1-69AC-4F29-B3BD-517339A356FC}" type="sibTrans" cxnId="{F34D368E-CD68-4B72-A990-9E1FD8272C08}">
      <dgm:prSet/>
      <dgm:spPr/>
      <dgm:t>
        <a:bodyPr/>
        <a:lstStyle/>
        <a:p>
          <a:endParaRPr lang="sv-SE"/>
        </a:p>
      </dgm:t>
    </dgm:pt>
    <dgm:pt modelId="{8784B324-CA2C-46F1-B9E7-B21317F4CA6B}">
      <dgm:prSet phldrT="[Text]" custT="1"/>
      <dgm:spPr/>
      <dgm:t>
        <a:bodyPr/>
        <a:lstStyle/>
        <a:p>
          <a:r>
            <a:rPr lang="sv-SE" sz="2400" u="none" dirty="0"/>
            <a:t>?</a:t>
          </a:r>
        </a:p>
      </dgm:t>
    </dgm:pt>
    <dgm:pt modelId="{9BE63C3B-C72E-48B9-BC77-ED5C8F37EB9C}" type="parTrans" cxnId="{8853D5BA-0AFE-46D2-93BA-ACDB0120B7F0}">
      <dgm:prSet/>
      <dgm:spPr/>
      <dgm:t>
        <a:bodyPr/>
        <a:lstStyle/>
        <a:p>
          <a:endParaRPr lang="sv-SE"/>
        </a:p>
      </dgm:t>
    </dgm:pt>
    <dgm:pt modelId="{DCCD0482-13C0-42C4-8370-1EDFCBF3F63D}" type="sibTrans" cxnId="{8853D5BA-0AFE-46D2-93BA-ACDB0120B7F0}">
      <dgm:prSet/>
      <dgm:spPr/>
      <dgm:t>
        <a:bodyPr/>
        <a:lstStyle/>
        <a:p>
          <a:endParaRPr lang="sv-SE"/>
        </a:p>
      </dgm:t>
    </dgm:pt>
    <dgm:pt modelId="{D3AEC5DE-67E7-4E28-9085-54DD59A891CA}">
      <dgm:prSet phldrT="[Text]"/>
      <dgm:spPr/>
      <dgm:t>
        <a:bodyPr/>
        <a:lstStyle/>
        <a:p>
          <a:endParaRPr lang="sv-SE" u="none" dirty="0"/>
        </a:p>
      </dgm:t>
    </dgm:pt>
    <dgm:pt modelId="{80625D24-10E5-4AB4-93B1-D563E3EE77D0}" type="parTrans" cxnId="{B4480681-0AD6-4B35-A814-356213E53A8C}">
      <dgm:prSet/>
      <dgm:spPr/>
      <dgm:t>
        <a:bodyPr/>
        <a:lstStyle/>
        <a:p>
          <a:endParaRPr lang="sv-SE"/>
        </a:p>
      </dgm:t>
    </dgm:pt>
    <dgm:pt modelId="{E95CCBB7-1A15-4D3C-872A-0ACF82ACD329}" type="sibTrans" cxnId="{B4480681-0AD6-4B35-A814-356213E53A8C}">
      <dgm:prSet/>
      <dgm:spPr/>
      <dgm:t>
        <a:bodyPr/>
        <a:lstStyle/>
        <a:p>
          <a:endParaRPr lang="sv-SE"/>
        </a:p>
      </dgm:t>
    </dgm:pt>
    <dgm:pt modelId="{02B850ED-31E7-4C7D-9228-A22E4ED700DE}" type="pres">
      <dgm:prSet presAssocID="{FCAC0C79-92BE-4AEF-B8FB-6FE2E7D2DBA3}" presName="CompostProcess" presStyleCnt="0">
        <dgm:presLayoutVars>
          <dgm:dir/>
          <dgm:resizeHandles val="exact"/>
        </dgm:presLayoutVars>
      </dgm:prSet>
      <dgm:spPr/>
    </dgm:pt>
    <dgm:pt modelId="{BC601B7F-D58C-4395-AEDE-646A66A96A0E}" type="pres">
      <dgm:prSet presAssocID="{FCAC0C79-92BE-4AEF-B8FB-6FE2E7D2DBA3}" presName="arrow" presStyleLbl="bgShp" presStyleIdx="0" presStyleCnt="1" custScaleX="117647" custLinFactNeighborX="800" custLinFactNeighborY="1611"/>
      <dgm:spPr/>
    </dgm:pt>
    <dgm:pt modelId="{D52B1E3D-539A-4D44-B75A-C422CEC4105D}" type="pres">
      <dgm:prSet presAssocID="{FCAC0C79-92BE-4AEF-B8FB-6FE2E7D2DBA3}" presName="linearProcess" presStyleCnt="0"/>
      <dgm:spPr/>
    </dgm:pt>
    <dgm:pt modelId="{B3AEC508-1385-4EAA-A311-AEDF465BE2C1}" type="pres">
      <dgm:prSet presAssocID="{00BC35E8-EE82-4FCE-9865-BB8A0C4FB804}" presName="textNode" presStyleLbl="node1" presStyleIdx="0" presStyleCnt="6" custLinFactX="100000" custLinFactNeighborX="113430" custLinFactNeighborY="1512">
        <dgm:presLayoutVars>
          <dgm:bulletEnabled val="1"/>
        </dgm:presLayoutVars>
      </dgm:prSet>
      <dgm:spPr/>
    </dgm:pt>
    <dgm:pt modelId="{88363568-1D82-423C-B66E-F39A0911DD9E}" type="pres">
      <dgm:prSet presAssocID="{A1CB684D-2BD5-47C2-8B20-EF24568869BC}" presName="sibTrans" presStyleCnt="0"/>
      <dgm:spPr/>
    </dgm:pt>
    <dgm:pt modelId="{1E7EDF9F-29A5-4233-A635-1074B28A4F2F}" type="pres">
      <dgm:prSet presAssocID="{B3C9A362-9F78-41FD-BA8A-BDE74A9C53C9}" presName="textNode" presStyleLbl="node1" presStyleIdx="1" presStyleCnt="6" custLinFactX="100000" custLinFactNeighborX="112597" custLinFactNeighborY="1512">
        <dgm:presLayoutVars>
          <dgm:bulletEnabled val="1"/>
        </dgm:presLayoutVars>
      </dgm:prSet>
      <dgm:spPr/>
    </dgm:pt>
    <dgm:pt modelId="{35123C47-FB31-4B0C-A3EB-607C6097A5F9}" type="pres">
      <dgm:prSet presAssocID="{E9CFBDDC-49B5-4939-916B-1265D3FA520F}" presName="sibTrans" presStyleCnt="0"/>
      <dgm:spPr/>
    </dgm:pt>
    <dgm:pt modelId="{45CFF3CB-31B1-4459-A22B-F26441DAEFE4}" type="pres">
      <dgm:prSet presAssocID="{94188E07-FA49-4F2F-AF8C-AA245E1CE69D}" presName="textNode" presStyleLbl="node1" presStyleIdx="2" presStyleCnt="6" custLinFactX="98424" custLinFactNeighborX="100000" custLinFactNeighborY="1512">
        <dgm:presLayoutVars>
          <dgm:bulletEnabled val="1"/>
        </dgm:presLayoutVars>
      </dgm:prSet>
      <dgm:spPr/>
    </dgm:pt>
    <dgm:pt modelId="{7C0ADF9B-24EF-4467-BF4D-A6FABF9AF844}" type="pres">
      <dgm:prSet presAssocID="{57250BD8-23AB-482D-B5D0-34200E803AB5}" presName="sibTrans" presStyleCnt="0"/>
      <dgm:spPr/>
    </dgm:pt>
    <dgm:pt modelId="{A79D8ACF-D293-45ED-9161-07CDA3B938AE}" type="pres">
      <dgm:prSet presAssocID="{A4DAE37C-6940-47E7-8DCC-9670228E4BCD}" presName="textNode" presStyleLbl="node1" presStyleIdx="3" presStyleCnt="6" custScaleX="108781" custLinFactX="97439" custLinFactNeighborX="100000" custLinFactNeighborY="1512">
        <dgm:presLayoutVars>
          <dgm:bulletEnabled val="1"/>
        </dgm:presLayoutVars>
      </dgm:prSet>
      <dgm:spPr/>
    </dgm:pt>
    <dgm:pt modelId="{7FFEC2E2-7DC8-4076-A278-952AD649B756}" type="pres">
      <dgm:prSet presAssocID="{45E5D4B1-69AC-4F29-B3BD-517339A356FC}" presName="sibTrans" presStyleCnt="0"/>
      <dgm:spPr/>
    </dgm:pt>
    <dgm:pt modelId="{9F366030-480A-4FF3-B1AA-F20164593D4F}" type="pres">
      <dgm:prSet presAssocID="{8784B324-CA2C-46F1-B9E7-B21317F4CA6B}" presName="textNode" presStyleLbl="node1" presStyleIdx="4" presStyleCnt="6" custLinFactX="92600" custLinFactNeighborX="100000" custLinFactNeighborY="1512">
        <dgm:presLayoutVars>
          <dgm:bulletEnabled val="1"/>
        </dgm:presLayoutVars>
      </dgm:prSet>
      <dgm:spPr/>
    </dgm:pt>
    <dgm:pt modelId="{0E4E839F-5DCE-4B1B-A8E3-A8098B0DA768}" type="pres">
      <dgm:prSet presAssocID="{DCCD0482-13C0-42C4-8370-1EDFCBF3F63D}" presName="sibTrans" presStyleCnt="0"/>
      <dgm:spPr/>
    </dgm:pt>
    <dgm:pt modelId="{01F54F95-15B0-492B-8992-0BBA9174090F}" type="pres">
      <dgm:prSet presAssocID="{D3AEC5DE-67E7-4E28-9085-54DD59A891CA}" presName="textNode" presStyleLbl="node1" presStyleIdx="5" presStyleCnt="6" custLinFactX="-500000" custLinFactNeighborX="-549947" custLinFactNeighborY="1512">
        <dgm:presLayoutVars>
          <dgm:bulletEnabled val="1"/>
        </dgm:presLayoutVars>
      </dgm:prSet>
      <dgm:spPr/>
    </dgm:pt>
  </dgm:ptLst>
  <dgm:cxnLst>
    <dgm:cxn modelId="{DB5F4F0D-F9AC-439E-BA97-6659A7CC069C}" type="presOf" srcId="{FCAC0C79-92BE-4AEF-B8FB-6FE2E7D2DBA3}" destId="{02B850ED-31E7-4C7D-9228-A22E4ED700DE}" srcOrd="0" destOrd="0" presId="urn:microsoft.com/office/officeart/2005/8/layout/hProcess9"/>
    <dgm:cxn modelId="{7F5B902C-C56F-4714-9989-7865CB5A0DF3}" type="presOf" srcId="{B3C9A362-9F78-41FD-BA8A-BDE74A9C53C9}" destId="{1E7EDF9F-29A5-4233-A635-1074B28A4F2F}" srcOrd="0" destOrd="0" presId="urn:microsoft.com/office/officeart/2005/8/layout/hProcess9"/>
    <dgm:cxn modelId="{D93E9C3E-8A39-443D-99EA-4D419E422647}" type="presOf" srcId="{A4DAE37C-6940-47E7-8DCC-9670228E4BCD}" destId="{A79D8ACF-D293-45ED-9161-07CDA3B938AE}" srcOrd="0" destOrd="0" presId="urn:microsoft.com/office/officeart/2005/8/layout/hProcess9"/>
    <dgm:cxn modelId="{92D7565D-E390-4CFE-81B0-817BA2166211}" srcId="{FCAC0C79-92BE-4AEF-B8FB-6FE2E7D2DBA3}" destId="{00BC35E8-EE82-4FCE-9865-BB8A0C4FB804}" srcOrd="0" destOrd="0" parTransId="{8D0E6BC8-A69F-46AC-AB1A-1703D494FEE6}" sibTransId="{A1CB684D-2BD5-47C2-8B20-EF24568869BC}"/>
    <dgm:cxn modelId="{B4480681-0AD6-4B35-A814-356213E53A8C}" srcId="{FCAC0C79-92BE-4AEF-B8FB-6FE2E7D2DBA3}" destId="{D3AEC5DE-67E7-4E28-9085-54DD59A891CA}" srcOrd="5" destOrd="0" parTransId="{80625D24-10E5-4AB4-93B1-D563E3EE77D0}" sibTransId="{E95CCBB7-1A15-4D3C-872A-0ACF82ACD329}"/>
    <dgm:cxn modelId="{2E582088-8680-4A43-BA72-113451567471}" srcId="{FCAC0C79-92BE-4AEF-B8FB-6FE2E7D2DBA3}" destId="{B3C9A362-9F78-41FD-BA8A-BDE74A9C53C9}" srcOrd="1" destOrd="0" parTransId="{DBFA309D-B440-47FC-8DDE-F4D27FE11E7F}" sibTransId="{E9CFBDDC-49B5-4939-916B-1265D3FA520F}"/>
    <dgm:cxn modelId="{CAE13D89-8D6B-4193-BCBE-7CE1A2A2D4D4}" type="presOf" srcId="{8784B324-CA2C-46F1-B9E7-B21317F4CA6B}" destId="{9F366030-480A-4FF3-B1AA-F20164593D4F}" srcOrd="0" destOrd="0" presId="urn:microsoft.com/office/officeart/2005/8/layout/hProcess9"/>
    <dgm:cxn modelId="{F34D368E-CD68-4B72-A990-9E1FD8272C08}" srcId="{FCAC0C79-92BE-4AEF-B8FB-6FE2E7D2DBA3}" destId="{A4DAE37C-6940-47E7-8DCC-9670228E4BCD}" srcOrd="3" destOrd="0" parTransId="{D423E348-F550-4C5D-9280-E541A3DBB701}" sibTransId="{45E5D4B1-69AC-4F29-B3BD-517339A356FC}"/>
    <dgm:cxn modelId="{05372494-6B70-4C2C-82FF-13AB1FEF510F}" type="presOf" srcId="{94188E07-FA49-4F2F-AF8C-AA245E1CE69D}" destId="{45CFF3CB-31B1-4459-A22B-F26441DAEFE4}" srcOrd="0" destOrd="0" presId="urn:microsoft.com/office/officeart/2005/8/layout/hProcess9"/>
    <dgm:cxn modelId="{6566C9A5-6418-4065-AEA0-E3A25BA3517E}" srcId="{FCAC0C79-92BE-4AEF-B8FB-6FE2E7D2DBA3}" destId="{94188E07-FA49-4F2F-AF8C-AA245E1CE69D}" srcOrd="2" destOrd="0" parTransId="{B27CA57F-277D-43C7-BC24-E6CED4882A89}" sibTransId="{57250BD8-23AB-482D-B5D0-34200E803AB5}"/>
    <dgm:cxn modelId="{8853D5BA-0AFE-46D2-93BA-ACDB0120B7F0}" srcId="{FCAC0C79-92BE-4AEF-B8FB-6FE2E7D2DBA3}" destId="{8784B324-CA2C-46F1-B9E7-B21317F4CA6B}" srcOrd="4" destOrd="0" parTransId="{9BE63C3B-C72E-48B9-BC77-ED5C8F37EB9C}" sibTransId="{DCCD0482-13C0-42C4-8370-1EDFCBF3F63D}"/>
    <dgm:cxn modelId="{8C56B9C0-8641-457A-B092-A78811EB211F}" type="presOf" srcId="{D3AEC5DE-67E7-4E28-9085-54DD59A891CA}" destId="{01F54F95-15B0-492B-8992-0BBA9174090F}" srcOrd="0" destOrd="0" presId="urn:microsoft.com/office/officeart/2005/8/layout/hProcess9"/>
    <dgm:cxn modelId="{9BFEF1E1-5F1E-4B22-9963-7BC36701B7E8}" type="presOf" srcId="{00BC35E8-EE82-4FCE-9865-BB8A0C4FB804}" destId="{B3AEC508-1385-4EAA-A311-AEDF465BE2C1}" srcOrd="0" destOrd="0" presId="urn:microsoft.com/office/officeart/2005/8/layout/hProcess9"/>
    <dgm:cxn modelId="{8204EFF7-A94E-4654-AD86-45A577A76F13}" type="presParOf" srcId="{02B850ED-31E7-4C7D-9228-A22E4ED700DE}" destId="{BC601B7F-D58C-4395-AEDE-646A66A96A0E}" srcOrd="0" destOrd="0" presId="urn:microsoft.com/office/officeart/2005/8/layout/hProcess9"/>
    <dgm:cxn modelId="{8B878ADF-6FC5-4CA5-88B6-5FF38225A58B}" type="presParOf" srcId="{02B850ED-31E7-4C7D-9228-A22E4ED700DE}" destId="{D52B1E3D-539A-4D44-B75A-C422CEC4105D}" srcOrd="1" destOrd="0" presId="urn:microsoft.com/office/officeart/2005/8/layout/hProcess9"/>
    <dgm:cxn modelId="{D8240534-750E-4287-A8DD-CB53FA2E25CC}" type="presParOf" srcId="{D52B1E3D-539A-4D44-B75A-C422CEC4105D}" destId="{B3AEC508-1385-4EAA-A311-AEDF465BE2C1}" srcOrd="0" destOrd="0" presId="urn:microsoft.com/office/officeart/2005/8/layout/hProcess9"/>
    <dgm:cxn modelId="{4CD6780B-B25F-4D1B-A6CC-E28EBCF7E2A4}" type="presParOf" srcId="{D52B1E3D-539A-4D44-B75A-C422CEC4105D}" destId="{88363568-1D82-423C-B66E-F39A0911DD9E}" srcOrd="1" destOrd="0" presId="urn:microsoft.com/office/officeart/2005/8/layout/hProcess9"/>
    <dgm:cxn modelId="{A0AF10B2-B3C2-4089-B994-1F5FF35AED4E}" type="presParOf" srcId="{D52B1E3D-539A-4D44-B75A-C422CEC4105D}" destId="{1E7EDF9F-29A5-4233-A635-1074B28A4F2F}" srcOrd="2" destOrd="0" presId="urn:microsoft.com/office/officeart/2005/8/layout/hProcess9"/>
    <dgm:cxn modelId="{0217FD16-483E-4A0E-A9A2-B29C50062601}" type="presParOf" srcId="{D52B1E3D-539A-4D44-B75A-C422CEC4105D}" destId="{35123C47-FB31-4B0C-A3EB-607C6097A5F9}" srcOrd="3" destOrd="0" presId="urn:microsoft.com/office/officeart/2005/8/layout/hProcess9"/>
    <dgm:cxn modelId="{3B0FDCE6-B411-4B7F-85AB-BAD056603450}" type="presParOf" srcId="{D52B1E3D-539A-4D44-B75A-C422CEC4105D}" destId="{45CFF3CB-31B1-4459-A22B-F26441DAEFE4}" srcOrd="4" destOrd="0" presId="urn:microsoft.com/office/officeart/2005/8/layout/hProcess9"/>
    <dgm:cxn modelId="{459BB4DA-866B-4A55-AC90-09D92A2FE766}" type="presParOf" srcId="{D52B1E3D-539A-4D44-B75A-C422CEC4105D}" destId="{7C0ADF9B-24EF-4467-BF4D-A6FABF9AF844}" srcOrd="5" destOrd="0" presId="urn:microsoft.com/office/officeart/2005/8/layout/hProcess9"/>
    <dgm:cxn modelId="{F1A45A47-3C5C-4712-9C7E-FCF03127F371}" type="presParOf" srcId="{D52B1E3D-539A-4D44-B75A-C422CEC4105D}" destId="{A79D8ACF-D293-45ED-9161-07CDA3B938AE}" srcOrd="6" destOrd="0" presId="urn:microsoft.com/office/officeart/2005/8/layout/hProcess9"/>
    <dgm:cxn modelId="{4604952D-5872-406C-9CB2-5480037CB421}" type="presParOf" srcId="{D52B1E3D-539A-4D44-B75A-C422CEC4105D}" destId="{7FFEC2E2-7DC8-4076-A278-952AD649B756}" srcOrd="7" destOrd="0" presId="urn:microsoft.com/office/officeart/2005/8/layout/hProcess9"/>
    <dgm:cxn modelId="{F91E380D-C822-40CD-A24F-6BE5451B87EE}" type="presParOf" srcId="{D52B1E3D-539A-4D44-B75A-C422CEC4105D}" destId="{9F366030-480A-4FF3-B1AA-F20164593D4F}" srcOrd="8" destOrd="0" presId="urn:microsoft.com/office/officeart/2005/8/layout/hProcess9"/>
    <dgm:cxn modelId="{5A59AE09-715C-4B8A-80EE-2506B85378F9}" type="presParOf" srcId="{D52B1E3D-539A-4D44-B75A-C422CEC4105D}" destId="{0E4E839F-5DCE-4B1B-A8E3-A8098B0DA768}" srcOrd="9" destOrd="0" presId="urn:microsoft.com/office/officeart/2005/8/layout/hProcess9"/>
    <dgm:cxn modelId="{042B95FD-7A8B-411B-8E06-84B587E4BE8C}" type="presParOf" srcId="{D52B1E3D-539A-4D44-B75A-C422CEC4105D}" destId="{01F54F95-15B0-492B-8992-0BBA9174090F}"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601B7F-D58C-4395-AEDE-646A66A96A0E}">
      <dsp:nvSpPr>
        <dsp:cNvPr id="0" name=""/>
        <dsp:cNvSpPr/>
      </dsp:nvSpPr>
      <dsp:spPr>
        <a:xfrm>
          <a:off x="3" y="0"/>
          <a:ext cx="12025329" cy="4470400"/>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AEC508-1385-4EAA-A311-AEDF465BE2C1}">
      <dsp:nvSpPr>
        <dsp:cNvPr id="0" name=""/>
        <dsp:cNvSpPr/>
      </dsp:nvSpPr>
      <dsp:spPr>
        <a:xfrm>
          <a:off x="1414" y="1341119"/>
          <a:ext cx="1729816"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April</a:t>
          </a:r>
          <a:endParaRPr lang="sv-SE" sz="2000" u="sng" kern="1200" dirty="0"/>
        </a:p>
        <a:p>
          <a:pPr marL="0" lvl="0" indent="0" algn="ctr" defTabSz="1066800">
            <a:lnSpc>
              <a:spcPct val="90000"/>
            </a:lnSpc>
            <a:spcBef>
              <a:spcPct val="0"/>
            </a:spcBef>
            <a:spcAft>
              <a:spcPct val="35000"/>
            </a:spcAft>
            <a:buNone/>
          </a:pPr>
          <a:r>
            <a:rPr lang="sv-SE" sz="2000" kern="1200" dirty="0"/>
            <a:t>Konstgräs</a:t>
          </a:r>
        </a:p>
        <a:p>
          <a:pPr marL="0" lvl="0" indent="0" algn="ctr" defTabSz="1066800">
            <a:lnSpc>
              <a:spcPct val="90000"/>
            </a:lnSpc>
            <a:spcBef>
              <a:spcPct val="0"/>
            </a:spcBef>
            <a:spcAft>
              <a:spcPct val="35000"/>
            </a:spcAft>
            <a:buNone/>
          </a:pPr>
          <a:r>
            <a:rPr lang="sv-SE" sz="2000" kern="1200" dirty="0"/>
            <a:t>Träning på söndagar</a:t>
          </a:r>
        </a:p>
      </dsp:txBody>
      <dsp:txXfrm>
        <a:off x="85857" y="1425562"/>
        <a:ext cx="1560930" cy="1619274"/>
      </dsp:txXfrm>
    </dsp:sp>
    <dsp:sp modelId="{1E7EDF9F-29A5-4233-A635-1074B28A4F2F}">
      <dsp:nvSpPr>
        <dsp:cNvPr id="0" name=""/>
        <dsp:cNvSpPr/>
      </dsp:nvSpPr>
      <dsp:spPr>
        <a:xfrm>
          <a:off x="2019533" y="1341119"/>
          <a:ext cx="1729816"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Maj</a:t>
          </a:r>
          <a:endParaRPr lang="sv-SE" sz="2000" kern="1200" dirty="0"/>
        </a:p>
        <a:p>
          <a:pPr marL="0" lvl="0" indent="0" algn="ctr" defTabSz="1066800">
            <a:lnSpc>
              <a:spcPct val="90000"/>
            </a:lnSpc>
            <a:spcBef>
              <a:spcPct val="0"/>
            </a:spcBef>
            <a:spcAft>
              <a:spcPct val="35000"/>
            </a:spcAft>
            <a:buNone/>
          </a:pPr>
          <a:r>
            <a:rPr lang="sv-SE" sz="2000" kern="1200" dirty="0"/>
            <a:t>Naturgräs?</a:t>
          </a:r>
        </a:p>
        <a:p>
          <a:pPr marL="0" lvl="0" indent="0" algn="ctr" defTabSz="1066800">
            <a:lnSpc>
              <a:spcPct val="90000"/>
            </a:lnSpc>
            <a:spcBef>
              <a:spcPct val="0"/>
            </a:spcBef>
            <a:spcAft>
              <a:spcPct val="35000"/>
            </a:spcAft>
            <a:buNone/>
          </a:pPr>
          <a:r>
            <a:rPr lang="sv-SE" sz="2000" kern="1200" dirty="0"/>
            <a:t>Seriespel</a:t>
          </a:r>
        </a:p>
        <a:p>
          <a:pPr marL="0" lvl="0" indent="0" algn="ctr" defTabSz="1066800">
            <a:lnSpc>
              <a:spcPct val="90000"/>
            </a:lnSpc>
            <a:spcBef>
              <a:spcPct val="0"/>
            </a:spcBef>
            <a:spcAft>
              <a:spcPct val="35000"/>
            </a:spcAft>
            <a:buNone/>
          </a:pPr>
          <a:r>
            <a:rPr lang="sv-SE" sz="2000" kern="1200" dirty="0"/>
            <a:t>Mitten maj</a:t>
          </a:r>
        </a:p>
      </dsp:txBody>
      <dsp:txXfrm>
        <a:off x="2103976" y="1425562"/>
        <a:ext cx="1560930" cy="1619274"/>
      </dsp:txXfrm>
    </dsp:sp>
    <dsp:sp modelId="{45CFF3CB-31B1-4459-A22B-F26441DAEFE4}">
      <dsp:nvSpPr>
        <dsp:cNvPr id="0" name=""/>
        <dsp:cNvSpPr/>
      </dsp:nvSpPr>
      <dsp:spPr>
        <a:xfrm>
          <a:off x="4037653" y="1341119"/>
          <a:ext cx="1729816"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Juni</a:t>
          </a:r>
          <a:endParaRPr lang="sv-SE" sz="2000" u="sng" kern="1200" dirty="0"/>
        </a:p>
        <a:p>
          <a:pPr marL="0" lvl="0" indent="0" algn="ctr" defTabSz="1066800">
            <a:lnSpc>
              <a:spcPct val="90000"/>
            </a:lnSpc>
            <a:spcBef>
              <a:spcPct val="0"/>
            </a:spcBef>
            <a:spcAft>
              <a:spcPct val="35000"/>
            </a:spcAft>
            <a:buNone/>
          </a:pPr>
          <a:r>
            <a:rPr lang="sv-SE" sz="2000" kern="1200" dirty="0"/>
            <a:t>Seriespel + träningar</a:t>
          </a:r>
        </a:p>
      </dsp:txBody>
      <dsp:txXfrm>
        <a:off x="4122096" y="1425562"/>
        <a:ext cx="1560930" cy="1619274"/>
      </dsp:txXfrm>
    </dsp:sp>
    <dsp:sp modelId="{A79D8ACF-D293-45ED-9161-07CDA3B938AE}">
      <dsp:nvSpPr>
        <dsp:cNvPr id="0" name=""/>
        <dsp:cNvSpPr/>
      </dsp:nvSpPr>
      <dsp:spPr>
        <a:xfrm>
          <a:off x="6055772" y="1341119"/>
          <a:ext cx="1881711"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Juli</a:t>
          </a:r>
          <a:endParaRPr lang="sv-SE" sz="2000" u="sng" kern="1200" dirty="0"/>
        </a:p>
        <a:p>
          <a:pPr marL="0" lvl="0" indent="0" algn="ctr" defTabSz="1066800">
            <a:lnSpc>
              <a:spcPct val="90000"/>
            </a:lnSpc>
            <a:spcBef>
              <a:spcPct val="0"/>
            </a:spcBef>
            <a:spcAft>
              <a:spcPct val="35000"/>
            </a:spcAft>
            <a:buNone/>
          </a:pPr>
          <a:r>
            <a:rPr lang="sv-SE" sz="2000" kern="1200" dirty="0"/>
            <a:t>Sommar-uppehåll?</a:t>
          </a:r>
        </a:p>
        <a:p>
          <a:pPr marL="0" lvl="0" indent="0" algn="ctr" defTabSz="1066800">
            <a:lnSpc>
              <a:spcPct val="90000"/>
            </a:lnSpc>
            <a:spcBef>
              <a:spcPct val="0"/>
            </a:spcBef>
            <a:spcAft>
              <a:spcPct val="35000"/>
            </a:spcAft>
            <a:buNone/>
          </a:pPr>
          <a:endParaRPr lang="sv-SE" sz="2000" kern="1200" dirty="0"/>
        </a:p>
        <a:p>
          <a:pPr marL="0" lvl="0" indent="0" algn="ctr" defTabSz="1066800">
            <a:lnSpc>
              <a:spcPct val="90000"/>
            </a:lnSpc>
            <a:spcBef>
              <a:spcPct val="0"/>
            </a:spcBef>
            <a:spcAft>
              <a:spcPct val="35000"/>
            </a:spcAft>
            <a:buNone/>
          </a:pPr>
          <a:endParaRPr lang="sv-SE" sz="2000" kern="1200" dirty="0"/>
        </a:p>
      </dsp:txBody>
      <dsp:txXfrm>
        <a:off x="6143063" y="1428410"/>
        <a:ext cx="1707129" cy="1613578"/>
      </dsp:txXfrm>
    </dsp:sp>
    <dsp:sp modelId="{9F366030-480A-4FF3-B1AA-F20164593D4F}">
      <dsp:nvSpPr>
        <dsp:cNvPr id="0" name=""/>
        <dsp:cNvSpPr/>
      </dsp:nvSpPr>
      <dsp:spPr>
        <a:xfrm>
          <a:off x="8227917" y="1368156"/>
          <a:ext cx="1729816"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Augusti</a:t>
          </a:r>
          <a:endParaRPr lang="sv-SE" sz="2000" u="sng" kern="1200" dirty="0"/>
        </a:p>
        <a:p>
          <a:pPr marL="0" lvl="0" indent="0" algn="ctr" defTabSz="1066800">
            <a:lnSpc>
              <a:spcPct val="90000"/>
            </a:lnSpc>
            <a:spcBef>
              <a:spcPct val="0"/>
            </a:spcBef>
            <a:spcAft>
              <a:spcPct val="35000"/>
            </a:spcAft>
            <a:buNone/>
          </a:pPr>
          <a:r>
            <a:rPr lang="sv-SE" sz="2000" kern="1200" dirty="0"/>
            <a:t>Seriespel</a:t>
          </a:r>
        </a:p>
        <a:p>
          <a:pPr marL="0" lvl="0" indent="0" algn="ctr" defTabSz="1066800">
            <a:lnSpc>
              <a:spcPct val="90000"/>
            </a:lnSpc>
            <a:spcBef>
              <a:spcPct val="0"/>
            </a:spcBef>
            <a:spcAft>
              <a:spcPct val="35000"/>
            </a:spcAft>
            <a:buNone/>
          </a:pPr>
          <a:r>
            <a:rPr lang="sv-SE" sz="2000" kern="1200" dirty="0"/>
            <a:t>+ träningar</a:t>
          </a:r>
        </a:p>
      </dsp:txBody>
      <dsp:txXfrm>
        <a:off x="8312360" y="1452599"/>
        <a:ext cx="1560930" cy="1619274"/>
      </dsp:txXfrm>
    </dsp:sp>
    <dsp:sp modelId="{12C7F37C-DEF8-4203-BC2C-E2170A5DA97A}">
      <dsp:nvSpPr>
        <dsp:cNvPr id="0" name=""/>
        <dsp:cNvSpPr/>
      </dsp:nvSpPr>
      <dsp:spPr>
        <a:xfrm>
          <a:off x="10243905" y="1341119"/>
          <a:ext cx="1780015"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b="0" u="sng" kern="1200" dirty="0"/>
            <a:t>September</a:t>
          </a:r>
        </a:p>
        <a:p>
          <a:pPr marL="0" lvl="0" indent="0" algn="ctr" defTabSz="1066800">
            <a:lnSpc>
              <a:spcPct val="90000"/>
            </a:lnSpc>
            <a:spcBef>
              <a:spcPct val="0"/>
            </a:spcBef>
            <a:spcAft>
              <a:spcPct val="35000"/>
            </a:spcAft>
            <a:buNone/>
          </a:pPr>
          <a:r>
            <a:rPr lang="sv-SE" sz="2000" b="0" u="none" kern="1200" dirty="0"/>
            <a:t>Seriespel </a:t>
          </a:r>
        </a:p>
        <a:p>
          <a:pPr marL="0" lvl="0" indent="0" algn="ctr" defTabSz="1066800">
            <a:lnSpc>
              <a:spcPct val="90000"/>
            </a:lnSpc>
            <a:spcBef>
              <a:spcPct val="0"/>
            </a:spcBef>
            <a:spcAft>
              <a:spcPct val="35000"/>
            </a:spcAft>
            <a:buNone/>
          </a:pPr>
          <a:r>
            <a:rPr lang="sv-SE" sz="2000" b="0" u="none" kern="1200" dirty="0"/>
            <a:t>+ träningar</a:t>
          </a:r>
        </a:p>
      </dsp:txBody>
      <dsp:txXfrm>
        <a:off x="10330798" y="1428012"/>
        <a:ext cx="1606229" cy="16143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601B7F-D58C-4395-AEDE-646A66A96A0E}">
      <dsp:nvSpPr>
        <dsp:cNvPr id="0" name=""/>
        <dsp:cNvSpPr/>
      </dsp:nvSpPr>
      <dsp:spPr>
        <a:xfrm>
          <a:off x="3" y="0"/>
          <a:ext cx="12025329" cy="4470400"/>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AEC508-1385-4EAA-A311-AEDF465BE2C1}">
      <dsp:nvSpPr>
        <dsp:cNvPr id="0" name=""/>
        <dsp:cNvSpPr/>
      </dsp:nvSpPr>
      <dsp:spPr>
        <a:xfrm>
          <a:off x="1414" y="1341119"/>
          <a:ext cx="1729816"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April</a:t>
          </a:r>
        </a:p>
        <a:p>
          <a:pPr marL="0" lvl="0" indent="0" algn="ctr" defTabSz="1066800">
            <a:lnSpc>
              <a:spcPct val="90000"/>
            </a:lnSpc>
            <a:spcBef>
              <a:spcPct val="0"/>
            </a:spcBef>
            <a:spcAft>
              <a:spcPct val="35000"/>
            </a:spcAft>
            <a:buNone/>
          </a:pPr>
          <a:r>
            <a:rPr lang="sv-SE" sz="2400" u="none" kern="1200" dirty="0"/>
            <a:t>Träningsmatcher</a:t>
          </a:r>
        </a:p>
        <a:p>
          <a:pPr marL="0" lvl="0" indent="0" algn="ctr" defTabSz="1066800">
            <a:lnSpc>
              <a:spcPct val="90000"/>
            </a:lnSpc>
            <a:spcBef>
              <a:spcPct val="0"/>
            </a:spcBef>
            <a:spcAft>
              <a:spcPct val="35000"/>
            </a:spcAft>
            <a:buNone/>
          </a:pPr>
          <a:r>
            <a:rPr lang="sv-SE" sz="2400" u="none" kern="1200" dirty="0"/>
            <a:t>Vallen, ÖIK</a:t>
          </a:r>
          <a:endParaRPr lang="sv-SE" sz="1400" u="none" kern="1200" dirty="0"/>
        </a:p>
      </dsp:txBody>
      <dsp:txXfrm>
        <a:off x="85857" y="1425562"/>
        <a:ext cx="1560930" cy="1619274"/>
      </dsp:txXfrm>
    </dsp:sp>
    <dsp:sp modelId="{1E7EDF9F-29A5-4233-A635-1074B28A4F2F}">
      <dsp:nvSpPr>
        <dsp:cNvPr id="0" name=""/>
        <dsp:cNvSpPr/>
      </dsp:nvSpPr>
      <dsp:spPr>
        <a:xfrm>
          <a:off x="2019533" y="1341119"/>
          <a:ext cx="1729816"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Maj</a:t>
          </a:r>
          <a:endParaRPr lang="sv-SE" sz="2000" kern="1200" dirty="0"/>
        </a:p>
        <a:p>
          <a:pPr marL="0" lvl="0" indent="0" algn="ctr" defTabSz="1066800">
            <a:lnSpc>
              <a:spcPct val="90000"/>
            </a:lnSpc>
            <a:spcBef>
              <a:spcPct val="0"/>
            </a:spcBef>
            <a:spcAft>
              <a:spcPct val="35000"/>
            </a:spcAft>
            <a:buNone/>
          </a:pPr>
          <a:r>
            <a:rPr lang="sv-SE" sz="2400" kern="1200" dirty="0"/>
            <a:t>Träningsmatch</a:t>
          </a:r>
        </a:p>
        <a:p>
          <a:pPr marL="0" lvl="0" indent="0" algn="ctr" defTabSz="1066800">
            <a:lnSpc>
              <a:spcPct val="90000"/>
            </a:lnSpc>
            <a:spcBef>
              <a:spcPct val="0"/>
            </a:spcBef>
            <a:spcAft>
              <a:spcPct val="35000"/>
            </a:spcAft>
            <a:buNone/>
          </a:pPr>
          <a:r>
            <a:rPr lang="sv-SE" sz="2400" kern="1200" dirty="0"/>
            <a:t>IFK Valla</a:t>
          </a:r>
        </a:p>
      </dsp:txBody>
      <dsp:txXfrm>
        <a:off x="2103976" y="1425562"/>
        <a:ext cx="1560930" cy="1619274"/>
      </dsp:txXfrm>
    </dsp:sp>
    <dsp:sp modelId="{45CFF3CB-31B1-4459-A22B-F26441DAEFE4}">
      <dsp:nvSpPr>
        <dsp:cNvPr id="0" name=""/>
        <dsp:cNvSpPr/>
      </dsp:nvSpPr>
      <dsp:spPr>
        <a:xfrm>
          <a:off x="4037653" y="1341119"/>
          <a:ext cx="1729816"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Juni</a:t>
          </a:r>
          <a:endParaRPr lang="sv-SE" sz="2000" u="sng" kern="1200" dirty="0"/>
        </a:p>
        <a:p>
          <a:pPr marL="0" lvl="0" indent="0" algn="ctr" defTabSz="1066800">
            <a:lnSpc>
              <a:spcPct val="90000"/>
            </a:lnSpc>
            <a:spcBef>
              <a:spcPct val="0"/>
            </a:spcBef>
            <a:spcAft>
              <a:spcPct val="35000"/>
            </a:spcAft>
            <a:buNone/>
          </a:pPr>
          <a:r>
            <a:rPr lang="sv-SE" sz="2000" kern="1200" dirty="0"/>
            <a:t>?</a:t>
          </a:r>
        </a:p>
      </dsp:txBody>
      <dsp:txXfrm>
        <a:off x="4122096" y="1425562"/>
        <a:ext cx="1560930" cy="1619274"/>
      </dsp:txXfrm>
    </dsp:sp>
    <dsp:sp modelId="{A79D8ACF-D293-45ED-9161-07CDA3B938AE}">
      <dsp:nvSpPr>
        <dsp:cNvPr id="0" name=""/>
        <dsp:cNvSpPr/>
      </dsp:nvSpPr>
      <dsp:spPr>
        <a:xfrm>
          <a:off x="6055772" y="1341119"/>
          <a:ext cx="1881711"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Juli</a:t>
          </a:r>
          <a:endParaRPr lang="sv-SE" sz="2000" u="sng" kern="1200" dirty="0"/>
        </a:p>
        <a:p>
          <a:pPr marL="0" lvl="0" indent="0" algn="ctr" defTabSz="1066800">
            <a:lnSpc>
              <a:spcPct val="90000"/>
            </a:lnSpc>
            <a:spcBef>
              <a:spcPct val="0"/>
            </a:spcBef>
            <a:spcAft>
              <a:spcPct val="35000"/>
            </a:spcAft>
            <a:buNone/>
          </a:pPr>
          <a:r>
            <a:rPr lang="sv-SE" sz="2000" kern="1200" dirty="0"/>
            <a:t>Sommar-uppehåll?</a:t>
          </a:r>
        </a:p>
        <a:p>
          <a:pPr marL="0" lvl="0" indent="0" algn="ctr" defTabSz="1066800">
            <a:lnSpc>
              <a:spcPct val="90000"/>
            </a:lnSpc>
            <a:spcBef>
              <a:spcPct val="0"/>
            </a:spcBef>
            <a:spcAft>
              <a:spcPct val="35000"/>
            </a:spcAft>
            <a:buNone/>
          </a:pPr>
          <a:endParaRPr lang="sv-SE" sz="2000" kern="1200" dirty="0"/>
        </a:p>
        <a:p>
          <a:pPr marL="0" lvl="0" indent="0" algn="ctr" defTabSz="1066800">
            <a:lnSpc>
              <a:spcPct val="90000"/>
            </a:lnSpc>
            <a:spcBef>
              <a:spcPct val="0"/>
            </a:spcBef>
            <a:spcAft>
              <a:spcPct val="35000"/>
            </a:spcAft>
            <a:buNone/>
          </a:pPr>
          <a:endParaRPr lang="sv-SE" sz="2000" kern="1200" dirty="0"/>
        </a:p>
      </dsp:txBody>
      <dsp:txXfrm>
        <a:off x="6143063" y="1428410"/>
        <a:ext cx="1707129" cy="1613578"/>
      </dsp:txXfrm>
    </dsp:sp>
    <dsp:sp modelId="{9F366030-480A-4FF3-B1AA-F20164593D4F}">
      <dsp:nvSpPr>
        <dsp:cNvPr id="0" name=""/>
        <dsp:cNvSpPr/>
      </dsp:nvSpPr>
      <dsp:spPr>
        <a:xfrm>
          <a:off x="8227917" y="1368156"/>
          <a:ext cx="1729816"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sng" kern="1200" dirty="0"/>
            <a:t>Augusti</a:t>
          </a:r>
        </a:p>
        <a:p>
          <a:pPr marL="0" lvl="0" indent="0" algn="ctr" defTabSz="1066800">
            <a:lnSpc>
              <a:spcPct val="90000"/>
            </a:lnSpc>
            <a:spcBef>
              <a:spcPct val="0"/>
            </a:spcBef>
            <a:spcAft>
              <a:spcPct val="35000"/>
            </a:spcAft>
            <a:buNone/>
          </a:pPr>
          <a:r>
            <a:rPr lang="sv-SE" sz="2400" u="none" kern="1200" dirty="0"/>
            <a:t>?</a:t>
          </a:r>
          <a:endParaRPr lang="sv-SE" sz="2000" u="none" kern="1200" dirty="0"/>
        </a:p>
      </dsp:txBody>
      <dsp:txXfrm>
        <a:off x="8312360" y="1452599"/>
        <a:ext cx="1560930" cy="1619274"/>
      </dsp:txXfrm>
    </dsp:sp>
    <dsp:sp modelId="{12C7F37C-DEF8-4203-BC2C-E2170A5DA97A}">
      <dsp:nvSpPr>
        <dsp:cNvPr id="0" name=""/>
        <dsp:cNvSpPr/>
      </dsp:nvSpPr>
      <dsp:spPr>
        <a:xfrm>
          <a:off x="10243905" y="1341119"/>
          <a:ext cx="1780015"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b="0" u="sng" kern="1200" dirty="0"/>
            <a:t>September</a:t>
          </a:r>
        </a:p>
        <a:p>
          <a:pPr marL="0" lvl="0" indent="0" algn="ctr" defTabSz="1066800">
            <a:lnSpc>
              <a:spcPct val="90000"/>
            </a:lnSpc>
            <a:spcBef>
              <a:spcPct val="0"/>
            </a:spcBef>
            <a:spcAft>
              <a:spcPct val="35000"/>
            </a:spcAft>
            <a:buNone/>
          </a:pPr>
          <a:r>
            <a:rPr lang="sv-SE" sz="2400" b="0" u="none" kern="1200" dirty="0"/>
            <a:t>?</a:t>
          </a:r>
        </a:p>
      </dsp:txBody>
      <dsp:txXfrm>
        <a:off x="10330798" y="1428012"/>
        <a:ext cx="1606229" cy="16143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601B7F-D58C-4395-AEDE-646A66A96A0E}">
      <dsp:nvSpPr>
        <dsp:cNvPr id="0" name=""/>
        <dsp:cNvSpPr/>
      </dsp:nvSpPr>
      <dsp:spPr>
        <a:xfrm>
          <a:off x="6" y="0"/>
          <a:ext cx="12025329" cy="4470400"/>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AEC508-1385-4EAA-A311-AEDF465BE2C1}">
      <dsp:nvSpPr>
        <dsp:cNvPr id="0" name=""/>
        <dsp:cNvSpPr/>
      </dsp:nvSpPr>
      <dsp:spPr>
        <a:xfrm>
          <a:off x="2067347" y="1368156"/>
          <a:ext cx="1736862"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kern="1200" dirty="0"/>
            <a:t>?</a:t>
          </a:r>
        </a:p>
      </dsp:txBody>
      <dsp:txXfrm>
        <a:off x="2152134" y="1452943"/>
        <a:ext cx="1567288" cy="1618586"/>
      </dsp:txXfrm>
    </dsp:sp>
    <dsp:sp modelId="{1E7EDF9F-29A5-4233-A635-1074B28A4F2F}">
      <dsp:nvSpPr>
        <dsp:cNvPr id="0" name=""/>
        <dsp:cNvSpPr/>
      </dsp:nvSpPr>
      <dsp:spPr>
        <a:xfrm>
          <a:off x="4091275" y="1368156"/>
          <a:ext cx="1736862"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none" kern="1200" baseline="0" dirty="0"/>
            <a:t>?</a:t>
          </a:r>
        </a:p>
      </dsp:txBody>
      <dsp:txXfrm>
        <a:off x="4176062" y="1452943"/>
        <a:ext cx="1567288" cy="1618586"/>
      </dsp:txXfrm>
    </dsp:sp>
    <dsp:sp modelId="{45CFF3CB-31B1-4459-A22B-F26441DAEFE4}">
      <dsp:nvSpPr>
        <dsp:cNvPr id="0" name=""/>
        <dsp:cNvSpPr/>
      </dsp:nvSpPr>
      <dsp:spPr>
        <a:xfrm>
          <a:off x="6053776" y="1368156"/>
          <a:ext cx="1736862"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none" kern="1200" dirty="0"/>
            <a:t>?</a:t>
          </a:r>
        </a:p>
      </dsp:txBody>
      <dsp:txXfrm>
        <a:off x="6138563" y="1452943"/>
        <a:ext cx="1567288" cy="1618586"/>
      </dsp:txXfrm>
    </dsp:sp>
    <dsp:sp modelId="{A79D8ACF-D293-45ED-9161-07CDA3B938AE}">
      <dsp:nvSpPr>
        <dsp:cNvPr id="0" name=""/>
        <dsp:cNvSpPr/>
      </dsp:nvSpPr>
      <dsp:spPr>
        <a:xfrm>
          <a:off x="8063008" y="1368156"/>
          <a:ext cx="1889376"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none" kern="1200" dirty="0"/>
            <a:t>?</a:t>
          </a:r>
        </a:p>
      </dsp:txBody>
      <dsp:txXfrm>
        <a:off x="8150299" y="1455447"/>
        <a:ext cx="1714794" cy="1613578"/>
      </dsp:txXfrm>
    </dsp:sp>
    <dsp:sp modelId="{9F366030-480A-4FF3-B1AA-F20164593D4F}">
      <dsp:nvSpPr>
        <dsp:cNvPr id="0" name=""/>
        <dsp:cNvSpPr/>
      </dsp:nvSpPr>
      <dsp:spPr>
        <a:xfrm>
          <a:off x="10157814" y="1368156"/>
          <a:ext cx="1736862"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v-SE" sz="2400" u="none" kern="1200" dirty="0"/>
            <a:t>?</a:t>
          </a:r>
        </a:p>
      </dsp:txBody>
      <dsp:txXfrm>
        <a:off x="10242601" y="1452943"/>
        <a:ext cx="1567288" cy="1618586"/>
      </dsp:txXfrm>
    </dsp:sp>
    <dsp:sp modelId="{01F54F95-15B0-492B-8992-0BBA9174090F}">
      <dsp:nvSpPr>
        <dsp:cNvPr id="0" name=""/>
        <dsp:cNvSpPr/>
      </dsp:nvSpPr>
      <dsp:spPr>
        <a:xfrm>
          <a:off x="10059" y="1368156"/>
          <a:ext cx="1736862" cy="178816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sv-SE" sz="6500" u="none" kern="1200" dirty="0"/>
        </a:p>
      </dsp:txBody>
      <dsp:txXfrm>
        <a:off x="94846" y="1452943"/>
        <a:ext cx="1567288" cy="161858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a:p>
        </p:txBody>
      </p:sp>
      <p:sp>
        <p:nvSpPr>
          <p:cNvPr id="3" name="Platshållare 2 för datum"/>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vl1pPr>
          </a:lstStyle>
          <a:p>
            <a:pPr rtl="0"/>
            <a:r>
              <a:rPr lang="en-US"/>
              <a:t>2016-06-24</a:t>
            </a:r>
            <a:endParaRPr/>
          </a:p>
        </p:txBody>
      </p:sp>
      <p:sp>
        <p:nvSpPr>
          <p:cNvPr id="4" name="Platshållare 3 för sidfot"/>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a:p>
        </p:txBody>
      </p:sp>
      <p:sp>
        <p:nvSpPr>
          <p:cNvPr id="5" name="Platshållare 4 för bildnummer"/>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l" rtl="0">
              <a:defRPr sz="1200"/>
            </a:lvl1pPr>
          </a:lstStyle>
          <a:p>
            <a:pPr rtl="0"/>
            <a:fld id="{DA52D9BF-D574-4807-B36C-9E2A025BE826}" type="slidenum">
              <a:rPr/>
              <a:t>‹#›</a:t>
            </a:fld>
            <a:endParaRPr/>
          </a:p>
        </p:txBody>
      </p:sp>
    </p:spTree>
    <p:extLst>
      <p:ext uri="{BB962C8B-B14F-4D97-AF65-F5344CB8AC3E}">
        <p14:creationId xmlns:p14="http://schemas.microsoft.com/office/powerpoint/2010/main" val="2306792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a:p>
        </p:txBody>
      </p:sp>
      <p:sp>
        <p:nvSpPr>
          <p:cNvPr id="3" name="Platshållare 2 för datum"/>
          <p:cNvSpPr>
            <a:spLocks noGrp="1"/>
          </p:cNvSpPr>
          <p:nvPr>
            <p:ph type="dt" idx="1"/>
          </p:nvPr>
        </p:nvSpPr>
        <p:spPr>
          <a:xfrm>
            <a:off x="3884613" y="0"/>
            <a:ext cx="2971800" cy="457200"/>
          </a:xfrm>
          <a:prstGeom prst="rect">
            <a:avLst/>
          </a:prstGeom>
        </p:spPr>
        <p:txBody>
          <a:bodyPr vert="horz" lIns="91440" tIns="45720" rIns="91440" bIns="45720" rtlCol="0"/>
          <a:lstStyle>
            <a:lvl1pPr algn="l" rtl="0">
              <a:defRPr sz="1200"/>
            </a:lvl1pPr>
          </a:lstStyle>
          <a:p>
            <a:pPr rtl="0"/>
            <a:r>
              <a:rPr lang="en-US"/>
              <a:t>2016-06-24</a:t>
            </a:r>
            <a:endParaRPr/>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rtl="0"/>
            <a:endParaRPr/>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t>Redigera format för bakgrundstext</a:t>
            </a:r>
          </a:p>
          <a:p>
            <a:pPr lvl="1" rtl="0"/>
            <a:r>
              <a:t>Nivå två</a:t>
            </a:r>
          </a:p>
          <a:p>
            <a:pPr lvl="2" rtl="0"/>
            <a:r>
              <a:t>Nivå tre</a:t>
            </a:r>
          </a:p>
          <a:p>
            <a:pPr lvl="3" rtl="0"/>
            <a:r>
              <a:t>Nivå fyra</a:t>
            </a:r>
          </a:p>
          <a:p>
            <a:pPr lvl="4" rtl="0"/>
            <a:r>
              <a:t>Nivå fem</a:t>
            </a:r>
          </a:p>
        </p:txBody>
      </p:sp>
      <p:sp>
        <p:nvSpPr>
          <p:cNvPr id="6" name="Platshållare 5 för sidfot"/>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a:p>
        </p:txBody>
      </p:sp>
      <p:sp>
        <p:nvSpPr>
          <p:cNvPr id="7" name="Platshållare 6 för bildnummer"/>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l" rtl="0">
              <a:defRPr sz="1200"/>
            </a:lvl1pPr>
          </a:lstStyle>
          <a:p>
            <a:pPr rtl="0"/>
            <a:fld id="{9E11EC53-F507-411E-9ADC-FBCFECE09D3D}" type="slidenum">
              <a:rPr/>
              <a:t>‹#›</a:t>
            </a:fld>
            <a:endParaRPr/>
          </a:p>
        </p:txBody>
      </p:sp>
    </p:spTree>
    <p:extLst>
      <p:ext uri="{BB962C8B-B14F-4D97-AF65-F5344CB8AC3E}">
        <p14:creationId xmlns:p14="http://schemas.microsoft.com/office/powerpoint/2010/main" val="758182631"/>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Välkomna!</a:t>
            </a:r>
          </a:p>
          <a:p>
            <a:pPr marL="285750" indent="-285750">
              <a:buFont typeface="Arial" panose="020B0604020202020204" pitchFamily="34" charset="0"/>
              <a:buChar char="•"/>
            </a:pPr>
            <a:r>
              <a:rPr lang="sv-SE" dirty="0"/>
              <a:t>SIF – en av Bohusläns största klubbar (800 medlemmar)</a:t>
            </a:r>
          </a:p>
          <a:p>
            <a:pPr marL="285750" indent="-285750">
              <a:buFont typeface="Arial" panose="020B0604020202020204" pitchFamily="34" charset="0"/>
              <a:buChar char="•"/>
            </a:pPr>
            <a:r>
              <a:rPr lang="sv-SE" dirty="0"/>
              <a:t>Ideellt arbetande tränare och ungdomssektion</a:t>
            </a:r>
          </a:p>
          <a:p>
            <a:pPr marL="285750" indent="-285750">
              <a:buFont typeface="Arial" panose="020B0604020202020204" pitchFamily="34" charset="0"/>
              <a:buChar char="•"/>
            </a:pPr>
            <a:r>
              <a:rPr lang="sv-SE" dirty="0"/>
              <a:t>Jessica Olsson heltidsanställd stjärna på kansliet.</a:t>
            </a:r>
          </a:p>
          <a:p>
            <a:pPr marL="285750" indent="-285750">
              <a:buFont typeface="Arial" panose="020B0604020202020204" pitchFamily="34" charset="0"/>
              <a:buChar char="•"/>
            </a:pPr>
            <a:r>
              <a:rPr lang="sv-SE" dirty="0"/>
              <a:t>Sif gården – Konstgräset, A-planen (naturgräs), sportfältet</a:t>
            </a:r>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1</a:t>
            </a:fld>
            <a:endParaRPr lang="sv-SE"/>
          </a:p>
        </p:txBody>
      </p:sp>
    </p:spTree>
    <p:extLst>
      <p:ext uri="{BB962C8B-B14F-4D97-AF65-F5344CB8AC3E}">
        <p14:creationId xmlns:p14="http://schemas.microsoft.com/office/powerpoint/2010/main" val="1592918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85750" indent="-285750">
              <a:buFont typeface="Arial" panose="020B0604020202020204" pitchFamily="34" charset="0"/>
              <a:buChar char="•"/>
            </a:pPr>
            <a:r>
              <a:rPr lang="sv-SE" dirty="0"/>
              <a:t>Viktigt med lagarbete för att detta skall funka.</a:t>
            </a:r>
          </a:p>
          <a:p>
            <a:pPr marL="285750" indent="-285750">
              <a:buFont typeface="Arial" panose="020B0604020202020204" pitchFamily="34" charset="0"/>
              <a:buChar char="•"/>
            </a:pPr>
            <a:r>
              <a:rPr lang="sv-SE" dirty="0"/>
              <a:t>Rätt förberedelser och material. Barnen behöver själva ha benskydd, skor och röda strumpor. </a:t>
            </a:r>
          </a:p>
          <a:p>
            <a:pPr marL="285750" indent="-285750">
              <a:buFont typeface="Arial" panose="020B0604020202020204" pitchFamily="34" charset="0"/>
              <a:buChar char="•"/>
            </a:pPr>
            <a:r>
              <a:rPr lang="sv-SE" dirty="0"/>
              <a:t>Vi hjälps åt så att alla kan åka till sammandragen. En del lite längre resor.</a:t>
            </a:r>
          </a:p>
          <a:p>
            <a:pPr marL="285750" marR="0" lvl="0" indent="-285750" algn="l" defTabSz="121898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dirty="0"/>
              <a:t>Klubben har bestämt att varje lag skall ansvara för att bemanna kiosken två veckor per säsong 2/ per tillfälle. Man blir tilldelad en tid som man ansvarar för. Byten fixar man själv.</a:t>
            </a:r>
          </a:p>
          <a:p>
            <a:pPr marL="285750" indent="-285750">
              <a:buFont typeface="Arial" panose="020B0604020202020204" pitchFamily="34" charset="0"/>
              <a:buChar char="•"/>
            </a:pPr>
            <a:endParaRPr lang="sv-SE" dirty="0"/>
          </a:p>
          <a:p>
            <a:pPr marL="285750" marR="0" lvl="0" indent="-285750" algn="l" defTabSz="121898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dirty="0"/>
              <a:t>Vi behöver två stycken föräldrarepresentanter. Ansvarar för </a:t>
            </a:r>
            <a:r>
              <a:rPr lang="sv-SE" dirty="0" err="1"/>
              <a:t>kioskchema</a:t>
            </a:r>
            <a:r>
              <a:rPr lang="sv-SE" dirty="0"/>
              <a:t> (v.18 och v.32) och en digital lagkassa (aktuellt i år??). </a:t>
            </a:r>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11</a:t>
            </a:fld>
            <a:endParaRPr lang="sv-SE"/>
          </a:p>
        </p:txBody>
      </p:sp>
    </p:spTree>
    <p:extLst>
      <p:ext uri="{BB962C8B-B14F-4D97-AF65-F5344CB8AC3E}">
        <p14:creationId xmlns:p14="http://schemas.microsoft.com/office/powerpoint/2010/main" val="2535250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endParaRPr lang="sv-SE" dirty="0"/>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12</a:t>
            </a:fld>
            <a:endParaRPr lang="sv-SE"/>
          </a:p>
        </p:txBody>
      </p:sp>
    </p:spTree>
    <p:extLst>
      <p:ext uri="{BB962C8B-B14F-4D97-AF65-F5344CB8AC3E}">
        <p14:creationId xmlns:p14="http://schemas.microsoft.com/office/powerpoint/2010/main" val="11702277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85750" indent="-285750">
              <a:buFont typeface="Arial" panose="020B0604020202020204" pitchFamily="34" charset="0"/>
              <a:buChar char="•"/>
            </a:pPr>
            <a:r>
              <a:rPr lang="sv-SE" dirty="0"/>
              <a:t>Leken ger en allsidig kroppslig träning och är viktig både som skadeförebyggande och  för att göra fotbollen ännu mer lustfylld.</a:t>
            </a:r>
          </a:p>
          <a:p>
            <a:pPr marL="285750" indent="-285750">
              <a:buFont typeface="Arial" panose="020B0604020202020204" pitchFamily="34" charset="0"/>
              <a:buChar char="•"/>
            </a:pPr>
            <a:r>
              <a:rPr lang="sv-SE" dirty="0"/>
              <a:t>Korta samlingar med korta instruktioner behövs för att ge barnen rätt förutsättningar för nästa moment. </a:t>
            </a:r>
          </a:p>
          <a:p>
            <a:pPr marL="285750" indent="-285750">
              <a:buFont typeface="Arial" panose="020B0604020202020204" pitchFamily="34" charset="0"/>
              <a:buChar char="•"/>
            </a:pPr>
            <a:r>
              <a:rPr lang="sv-SE" dirty="0"/>
              <a:t>Enligt SVFF skall träningen bestå av ca 30-50% spelövningar.</a:t>
            </a:r>
          </a:p>
          <a:p>
            <a:pPr marL="285750" indent="-285750">
              <a:buFont typeface="Arial" panose="020B0604020202020204" pitchFamily="34" charset="0"/>
              <a:buChar char="•"/>
            </a:pPr>
            <a:r>
              <a:rPr lang="sv-SE" dirty="0"/>
              <a:t>Variationen gör att spelarna får utmaningar och omväxling kan vara stimulerande. Däremot strävar vi samtidigt efter att repetera många moment/övningar för att spelarna skall hinna känna att de klarar övningen/momentet. </a:t>
            </a:r>
          </a:p>
          <a:p>
            <a:pPr marL="285750" indent="-285750">
              <a:buFont typeface="Arial" panose="020B0604020202020204" pitchFamily="34" charset="0"/>
              <a:buChar char="•"/>
            </a:pPr>
            <a:r>
              <a:rPr lang="sv-SE" dirty="0"/>
              <a:t>Många bollkontakter gör spelarna bekväma/säkra med bollen och det ger en stabil grund för vidare fotbollsspel.</a:t>
            </a:r>
          </a:p>
          <a:p>
            <a:pPr marL="285750" indent="-285750">
              <a:buFont typeface="Arial" panose="020B0604020202020204" pitchFamily="34" charset="0"/>
              <a:buChar char="•"/>
            </a:pPr>
            <a:r>
              <a:rPr lang="sv-SE" dirty="0"/>
              <a:t>Vi vill att spelarna i så stor utsträckning som möjligt skall längta efter att komma på fotbollsträningen. Därför vill vi fokusera på att alla spelare skall få positiv feedback på träningen samt att visa att det är gott nog att göra sitt bästa.</a:t>
            </a:r>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13</a:t>
            </a:fld>
            <a:endParaRPr lang="sv-SE"/>
          </a:p>
        </p:txBody>
      </p:sp>
    </p:spTree>
    <p:extLst>
      <p:ext uri="{BB962C8B-B14F-4D97-AF65-F5344CB8AC3E}">
        <p14:creationId xmlns:p14="http://schemas.microsoft.com/office/powerpoint/2010/main" val="33311229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85750" indent="-285750">
              <a:buFont typeface="Arial" panose="020B0604020202020204" pitchFamily="34" charset="0"/>
              <a:buChar char="•"/>
            </a:pPr>
            <a:r>
              <a:rPr lang="sv-SE" dirty="0"/>
              <a:t>Jämna matcher är vad som ger mest utveckling. Att vinna eller förlora med 10-0  varje match ger liten utvecklingskurva för alla på planen.</a:t>
            </a:r>
          </a:p>
          <a:p>
            <a:pPr marL="285750" indent="-285750">
              <a:buFont typeface="Arial" panose="020B0604020202020204" pitchFamily="34" charset="0"/>
              <a:buChar char="•"/>
            </a:pPr>
            <a:r>
              <a:rPr lang="sv-SE" dirty="0"/>
              <a:t>Vi har anmält 3 lag för att alla som vill skall få mycket speltid.</a:t>
            </a:r>
          </a:p>
          <a:p>
            <a:pPr marL="285750" indent="-285750">
              <a:buFont typeface="Arial" panose="020B0604020202020204" pitchFamily="34" charset="0"/>
              <a:buChar char="•"/>
            </a:pPr>
            <a:r>
              <a:rPr lang="sv-SE" dirty="0"/>
              <a:t>Vi strävar mot att alla skall spela lika mycket. Sena avhopp sjukdom osv kan ibland göra det svårare.</a:t>
            </a:r>
          </a:p>
          <a:p>
            <a:pPr marL="285750" indent="-285750">
              <a:buFont typeface="Arial" panose="020B0604020202020204" pitchFamily="34" charset="0"/>
              <a:buChar char="•"/>
            </a:pPr>
            <a:r>
              <a:rPr lang="sv-SE" dirty="0"/>
              <a:t>Målet är att spelarna skall våga testa på match det som vi tränar på under träningarna.</a:t>
            </a:r>
          </a:p>
          <a:p>
            <a:pPr marL="285750" indent="-285750">
              <a:buFont typeface="Arial" panose="020B0604020202020204" pitchFamily="34" charset="0"/>
              <a:buChar char="•"/>
            </a:pPr>
            <a:r>
              <a:rPr lang="sv-SE" dirty="0"/>
              <a:t>Att byta positioner är utvecklande både genom att man får större förståelse för hur det är för andra spelare på andra positioner, samt att man lätt kan byta position för att få större motivation och fler utmaningar.</a:t>
            </a:r>
          </a:p>
          <a:p>
            <a:pPr marL="285750" indent="-285750">
              <a:buFont typeface="Arial" panose="020B0604020202020204" pitchFamily="34" charset="0"/>
              <a:buChar char="•"/>
            </a:pPr>
            <a:r>
              <a:rPr lang="sv-SE" dirty="0"/>
              <a:t>Fair play betyder att vi skall träna på hur man är en go, peppande kompis, samt hur man är en god förlorare och vinnare. </a:t>
            </a:r>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14</a:t>
            </a:fld>
            <a:endParaRPr lang="sv-SE"/>
          </a:p>
        </p:txBody>
      </p:sp>
    </p:spTree>
    <p:extLst>
      <p:ext uri="{BB962C8B-B14F-4D97-AF65-F5344CB8AC3E}">
        <p14:creationId xmlns:p14="http://schemas.microsoft.com/office/powerpoint/2010/main" val="18018406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endParaRPr lang="sv-SE" dirty="0"/>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15</a:t>
            </a:fld>
            <a:endParaRPr lang="sv-SE"/>
          </a:p>
        </p:txBody>
      </p:sp>
    </p:spTree>
    <p:extLst>
      <p:ext uri="{BB962C8B-B14F-4D97-AF65-F5344CB8AC3E}">
        <p14:creationId xmlns:p14="http://schemas.microsoft.com/office/powerpoint/2010/main" val="1014785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85750" indent="-285750">
              <a:buFont typeface="Arial" panose="020B0604020202020204" pitchFamily="34" charset="0"/>
              <a:buChar char="•"/>
            </a:pPr>
            <a:r>
              <a:rPr lang="sv-SE" dirty="0"/>
              <a:t>40 + lirare på pappret</a:t>
            </a:r>
          </a:p>
          <a:p>
            <a:pPr marL="285750" indent="-285750">
              <a:buFont typeface="Arial" panose="020B0604020202020204" pitchFamily="34" charset="0"/>
              <a:buChar char="•"/>
            </a:pPr>
            <a:r>
              <a:rPr lang="sv-SE" dirty="0"/>
              <a:t>7 ledare </a:t>
            </a:r>
          </a:p>
          <a:p>
            <a:pPr marL="285750" indent="-285750">
              <a:buFont typeface="Arial" panose="020B0604020202020204" pitchFamily="34" charset="0"/>
              <a:buChar char="•"/>
            </a:pPr>
            <a:r>
              <a:rPr lang="sv-SE" dirty="0"/>
              <a:t>4 lag, max 9 spelare i varje lag. Alla skall spela lika mycket.</a:t>
            </a:r>
          </a:p>
          <a:p>
            <a:pPr marL="285750" indent="-285750">
              <a:buFont typeface="Arial" panose="020B0604020202020204" pitchFamily="34" charset="0"/>
              <a:buChar char="•"/>
            </a:pPr>
            <a:r>
              <a:rPr lang="sv-SE" dirty="0"/>
              <a:t>Speltid 3x10 min</a:t>
            </a:r>
          </a:p>
          <a:p>
            <a:pPr marL="285750" indent="-285750">
              <a:buFont typeface="Arial" panose="020B0604020202020204" pitchFamily="34" charset="0"/>
              <a:buChar char="•"/>
            </a:pPr>
            <a:r>
              <a:rPr lang="sv-SE" dirty="0"/>
              <a:t>2-3 matcher per lag</a:t>
            </a:r>
          </a:p>
          <a:p>
            <a:pPr marL="285750" indent="-285750">
              <a:buFont typeface="Arial" panose="020B0604020202020204" pitchFamily="34" charset="0"/>
              <a:buChar char="•"/>
            </a:pPr>
            <a:endParaRPr lang="sv-SE" dirty="0"/>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3</a:t>
            </a:fld>
            <a:endParaRPr lang="sv-SE"/>
          </a:p>
        </p:txBody>
      </p:sp>
    </p:spTree>
    <p:extLst>
      <p:ext uri="{BB962C8B-B14F-4D97-AF65-F5344CB8AC3E}">
        <p14:creationId xmlns:p14="http://schemas.microsoft.com/office/powerpoint/2010/main" val="2239575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Lokala förmågor som alla har moderklubbar i närområdet. SIF, </a:t>
            </a:r>
            <a:r>
              <a:rPr lang="sv-SE" dirty="0" err="1"/>
              <a:t>Myckleby</a:t>
            </a:r>
            <a:r>
              <a:rPr lang="sv-SE" dirty="0"/>
              <a:t>, Valla, Kongahälla.</a:t>
            </a:r>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4</a:t>
            </a:fld>
            <a:endParaRPr lang="sv-SE"/>
          </a:p>
        </p:txBody>
      </p:sp>
    </p:spTree>
    <p:extLst>
      <p:ext uri="{BB962C8B-B14F-4D97-AF65-F5344CB8AC3E}">
        <p14:creationId xmlns:p14="http://schemas.microsoft.com/office/powerpoint/2010/main" val="2976528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April - samma träningstid som nu. 10:30</a:t>
            </a:r>
          </a:p>
          <a:p>
            <a:r>
              <a:rPr lang="sv-SE" dirty="0"/>
              <a:t>Maj – vi börjar träna på sportfältet.</a:t>
            </a:r>
          </a:p>
          <a:p>
            <a:r>
              <a:rPr lang="sv-SE" dirty="0"/>
              <a:t>Juni – Seriespel + träningar</a:t>
            </a:r>
          </a:p>
          <a:p>
            <a:r>
              <a:rPr lang="sv-SE" dirty="0"/>
              <a:t>Juli – sommaruppehåll. Aktivitet?</a:t>
            </a:r>
          </a:p>
          <a:p>
            <a:r>
              <a:rPr lang="sv-SE" dirty="0"/>
              <a:t>Augusti – seriespel + träningar</a:t>
            </a:r>
          </a:p>
          <a:p>
            <a:r>
              <a:rPr lang="sv-SE" dirty="0"/>
              <a:t>September – seriespel + träningar</a:t>
            </a:r>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5</a:t>
            </a:fld>
            <a:endParaRPr lang="sv-SE"/>
          </a:p>
        </p:txBody>
      </p:sp>
    </p:spTree>
    <p:extLst>
      <p:ext uri="{BB962C8B-B14F-4D97-AF65-F5344CB8AC3E}">
        <p14:creationId xmlns:p14="http://schemas.microsoft.com/office/powerpoint/2010/main" val="2824973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April –  13/4 Lagfotografering 9:00 stora höga + 10:00 träningsmatch Vallens IF; Träningsmatch ÖIK 10:00 21/4</a:t>
            </a:r>
          </a:p>
          <a:p>
            <a:r>
              <a:rPr lang="sv-SE" dirty="0"/>
              <a:t>Maj –  4/5 Träningsmatch IFK Valla 0900 på </a:t>
            </a:r>
            <a:r>
              <a:rPr lang="sv-SE" dirty="0" err="1"/>
              <a:t>fjällebro</a:t>
            </a:r>
            <a:endParaRPr lang="sv-SE" dirty="0"/>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6</a:t>
            </a:fld>
            <a:endParaRPr lang="sv-SE"/>
          </a:p>
        </p:txBody>
      </p:sp>
    </p:spTree>
    <p:extLst>
      <p:ext uri="{BB962C8B-B14F-4D97-AF65-F5344CB8AC3E}">
        <p14:creationId xmlns:p14="http://schemas.microsoft.com/office/powerpoint/2010/main" val="3093297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85750" indent="-285750">
              <a:buFont typeface="Arial" panose="020B0604020202020204" pitchFamily="34" charset="0"/>
              <a:buChar char="•"/>
            </a:pPr>
            <a:endParaRPr lang="sv-SE" dirty="0"/>
          </a:p>
          <a:p>
            <a:endParaRPr lang="sv-SE" dirty="0"/>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7</a:t>
            </a:fld>
            <a:endParaRPr lang="sv-SE"/>
          </a:p>
        </p:txBody>
      </p:sp>
    </p:spTree>
    <p:extLst>
      <p:ext uri="{BB962C8B-B14F-4D97-AF65-F5344CB8AC3E}">
        <p14:creationId xmlns:p14="http://schemas.microsoft.com/office/powerpoint/2010/main" val="4027408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85750" indent="-285750">
              <a:buFont typeface="Arial" panose="020B0604020202020204" pitchFamily="34" charset="0"/>
              <a:buChar char="•"/>
            </a:pPr>
            <a:r>
              <a:rPr lang="sv-SE" dirty="0"/>
              <a:t>Begränsad samarbetsförmåga</a:t>
            </a:r>
          </a:p>
          <a:p>
            <a:pPr marL="285750" indent="-285750">
              <a:buFont typeface="Arial" panose="020B0604020202020204" pitchFamily="34" charset="0"/>
              <a:buChar char="•"/>
            </a:pPr>
            <a:r>
              <a:rPr lang="sv-SE" dirty="0"/>
              <a:t>Glädje – eget fokus men försöka få spelarna att peppa varandra så ökar glädjen och motivationsnivån.</a:t>
            </a:r>
          </a:p>
          <a:p>
            <a:pPr marL="285750" indent="-285750">
              <a:buFont typeface="Arial" panose="020B0604020202020204" pitchFamily="34" charset="0"/>
              <a:buChar char="•"/>
            </a:pPr>
            <a:r>
              <a:rPr lang="sv-SE" dirty="0"/>
              <a:t>Ledare/föräldrar kommentera, uppmuntra aktioner som utförs (”bra löpning” ”bra försök” ”snyggt skott”). </a:t>
            </a:r>
          </a:p>
          <a:p>
            <a:pPr marL="285750" indent="-285750">
              <a:buFont typeface="Arial" panose="020B0604020202020204" pitchFamily="34" charset="0"/>
              <a:buChar char="•"/>
            </a:pPr>
            <a:r>
              <a:rPr lang="sv-SE" dirty="0"/>
              <a:t>Inte ge spelarna direktiv som tex passa eller skjut. Spelarna skall upptäcka själva och försöka utifrån vad de lärt sig på träning. </a:t>
            </a:r>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8</a:t>
            </a:fld>
            <a:endParaRPr lang="sv-SE"/>
          </a:p>
        </p:txBody>
      </p:sp>
    </p:spTree>
    <p:extLst>
      <p:ext uri="{BB962C8B-B14F-4D97-AF65-F5344CB8AC3E}">
        <p14:creationId xmlns:p14="http://schemas.microsoft.com/office/powerpoint/2010/main" val="1278723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85750" indent="-285750">
              <a:buFont typeface="Arial" panose="020B0604020202020204" pitchFamily="34" charset="0"/>
              <a:buChar char="•"/>
            </a:pPr>
            <a:r>
              <a:rPr lang="sv-SE" dirty="0"/>
              <a:t>Anfallsspel - när laget kan komma till avslut genom skottförsök, genombrott, inlägg.</a:t>
            </a:r>
          </a:p>
          <a:p>
            <a:pPr marL="285750" indent="-285750">
              <a:buFont typeface="Arial" panose="020B0604020202020204" pitchFamily="34" charset="0"/>
              <a:buChar char="•"/>
            </a:pPr>
            <a:r>
              <a:rPr lang="sv-SE" dirty="0"/>
              <a:t>Försvarsspel – Ta tillbaka bollen! Stoppa boll/spelare</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Frågor spelarutbildningsplanen?</a:t>
            </a:r>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9</a:t>
            </a:fld>
            <a:endParaRPr lang="sv-SE"/>
          </a:p>
        </p:txBody>
      </p:sp>
    </p:spTree>
    <p:extLst>
      <p:ext uri="{BB962C8B-B14F-4D97-AF65-F5344CB8AC3E}">
        <p14:creationId xmlns:p14="http://schemas.microsoft.com/office/powerpoint/2010/main" val="950014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85750" indent="-285750">
              <a:buFont typeface="Arial" panose="020B0604020202020204" pitchFamily="34" charset="0"/>
              <a:buChar char="•"/>
            </a:pPr>
            <a:r>
              <a:rPr lang="sv-SE" dirty="0"/>
              <a:t>Laget.se för nyheter, aktiviteter och anmälningar</a:t>
            </a:r>
          </a:p>
          <a:p>
            <a:pPr marL="285750" indent="-285750">
              <a:buFont typeface="Arial" panose="020B0604020202020204" pitchFamily="34" charset="0"/>
              <a:buChar char="•"/>
            </a:pPr>
            <a:r>
              <a:rPr lang="sv-SE" dirty="0"/>
              <a:t>Snabb information om att fler spelare behövs osv?</a:t>
            </a:r>
          </a:p>
          <a:p>
            <a:pPr marL="285750" indent="-285750">
              <a:buFont typeface="Arial" panose="020B0604020202020204" pitchFamily="34" charset="0"/>
              <a:buChar char="•"/>
            </a:pPr>
            <a:r>
              <a:rPr lang="sv-SE" dirty="0"/>
              <a:t>Vid match/sammandrag är det inte okej att bara dyka upp på matchen. Man måste anmäla sig. </a:t>
            </a:r>
          </a:p>
          <a:p>
            <a:pPr marL="285750" indent="-285750">
              <a:buFont typeface="Arial" panose="020B0604020202020204" pitchFamily="34" charset="0"/>
              <a:buChar char="•"/>
            </a:pPr>
            <a:r>
              <a:rPr lang="sv-SE" dirty="0"/>
              <a:t>Vårt ansvar att bestämma spelarnas speltid osv, vi behöver förutsättningar för att göra det bra.</a:t>
            </a:r>
          </a:p>
        </p:txBody>
      </p:sp>
      <p:sp>
        <p:nvSpPr>
          <p:cNvPr id="4" name="Platshållare för bildnummer 3"/>
          <p:cNvSpPr>
            <a:spLocks noGrp="1"/>
          </p:cNvSpPr>
          <p:nvPr>
            <p:ph type="sldNum" sz="quarter" idx="5"/>
          </p:nvPr>
        </p:nvSpPr>
        <p:spPr/>
        <p:txBody>
          <a:bodyPr/>
          <a:lstStyle/>
          <a:p>
            <a:pPr rtl="0"/>
            <a:fld id="{9E11EC53-F507-411E-9ADC-FBCFECE09D3D}" type="slidenum">
              <a:rPr lang="sv-SE" smtClean="0"/>
              <a:t>10</a:t>
            </a:fld>
            <a:endParaRPr lang="sv-SE"/>
          </a:p>
        </p:txBody>
      </p:sp>
    </p:spTree>
    <p:extLst>
      <p:ext uri="{BB962C8B-B14F-4D97-AF65-F5344CB8AC3E}">
        <p14:creationId xmlns:p14="http://schemas.microsoft.com/office/powerpoint/2010/main" val="295376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8" name="Likbent triangel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a:p>
        </p:txBody>
      </p:sp>
      <p:sp>
        <p:nvSpPr>
          <p:cNvPr id="62" name="Rektangulär 61"/>
          <p:cNvSpPr/>
          <p:nvPr/>
        </p:nvSpPr>
        <p:spPr bwMode="hidden">
          <a:xfrm>
            <a:off x="0" y="1905001"/>
            <a:ext cx="12188825" cy="2148252"/>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lnSpc>
                <a:spcPct val="90000"/>
              </a:lnSpc>
            </a:pPr>
            <a:endParaRPr sz="3200">
              <a:solidFill>
                <a:schemeClr val="tx2"/>
              </a:solidFill>
            </a:endParaRPr>
          </a:p>
        </p:txBody>
      </p:sp>
      <p:sp>
        <p:nvSpPr>
          <p:cNvPr id="2" name="Rubrik 1"/>
          <p:cNvSpPr>
            <a:spLocks noGrp="1"/>
          </p:cNvSpPr>
          <p:nvPr>
            <p:ph type="ctrTitle"/>
          </p:nvPr>
        </p:nvSpPr>
        <p:spPr>
          <a:xfrm>
            <a:off x="1218883" y="1905002"/>
            <a:ext cx="9751060" cy="2147926"/>
          </a:xfrm>
        </p:spPr>
        <p:txBody>
          <a:bodyPr rtlCol="0" anchor="ctr">
            <a:normAutofit/>
          </a:bodyPr>
          <a:lstStyle>
            <a:lvl1pPr algn="ctr" rtl="0">
              <a:defRPr sz="4400" cap="all" normalizeH="0" baseline="0"/>
            </a:lvl1pPr>
          </a:lstStyle>
          <a:p>
            <a:pPr rtl="0"/>
            <a:r>
              <a:rPr lang="sv-SE"/>
              <a:t>Klicka här för att ändra mall för rubrikformat</a:t>
            </a:r>
            <a:endParaRPr/>
          </a:p>
        </p:txBody>
      </p:sp>
      <p:sp>
        <p:nvSpPr>
          <p:cNvPr id="3" name="Underrubrik 2"/>
          <p:cNvSpPr>
            <a:spLocks noGrp="1"/>
          </p:cNvSpPr>
          <p:nvPr>
            <p:ph type="subTitle" idx="1"/>
          </p:nvPr>
        </p:nvSpPr>
        <p:spPr>
          <a:xfrm>
            <a:off x="1218883" y="4140200"/>
            <a:ext cx="9751060" cy="1016000"/>
          </a:xfrm>
        </p:spPr>
        <p:txBody>
          <a:bodyPr rtlCol="0">
            <a:normAutofit/>
          </a:bodyPr>
          <a:lstStyle>
            <a:lvl1pPr marL="0" indent="0" algn="ctr" rtl="0">
              <a:spcBef>
                <a:spcPts val="0"/>
              </a:spcBef>
              <a:buNone/>
              <a:defRPr sz="2800">
                <a:solidFill>
                  <a:schemeClr val="tx1"/>
                </a:solidFill>
              </a:defRPr>
            </a:lvl1pPr>
            <a:lvl2pPr marL="609493" indent="0" algn="ctr" rtl="0">
              <a:buNone/>
              <a:defRPr>
                <a:solidFill>
                  <a:schemeClr val="tx1">
                    <a:tint val="75000"/>
                  </a:schemeClr>
                </a:solidFill>
              </a:defRPr>
            </a:lvl2pPr>
            <a:lvl3pPr marL="1218987" indent="0" algn="ctr" rtl="0">
              <a:buNone/>
              <a:defRPr>
                <a:solidFill>
                  <a:schemeClr val="tx1">
                    <a:tint val="75000"/>
                  </a:schemeClr>
                </a:solidFill>
              </a:defRPr>
            </a:lvl3pPr>
            <a:lvl4pPr marL="1828480" indent="0" algn="ctr" rtl="0">
              <a:buNone/>
              <a:defRPr>
                <a:solidFill>
                  <a:schemeClr val="tx1">
                    <a:tint val="75000"/>
                  </a:schemeClr>
                </a:solidFill>
              </a:defRPr>
            </a:lvl4pPr>
            <a:lvl5pPr marL="2437973" indent="0" algn="ctr" rtl="0">
              <a:buNone/>
              <a:defRPr>
                <a:solidFill>
                  <a:schemeClr val="tx1">
                    <a:tint val="75000"/>
                  </a:schemeClr>
                </a:solidFill>
              </a:defRPr>
            </a:lvl5pPr>
            <a:lvl6pPr marL="3047467" indent="0" algn="ctr" rtl="0">
              <a:buNone/>
              <a:defRPr>
                <a:solidFill>
                  <a:schemeClr val="tx1">
                    <a:tint val="75000"/>
                  </a:schemeClr>
                </a:solidFill>
              </a:defRPr>
            </a:lvl6pPr>
            <a:lvl7pPr marL="3656960" indent="0" algn="ctr" rtl="0">
              <a:buNone/>
              <a:defRPr>
                <a:solidFill>
                  <a:schemeClr val="tx1">
                    <a:tint val="75000"/>
                  </a:schemeClr>
                </a:solidFill>
              </a:defRPr>
            </a:lvl7pPr>
            <a:lvl8pPr marL="4266453" indent="0" algn="ctr" rtl="0">
              <a:buNone/>
              <a:defRPr>
                <a:solidFill>
                  <a:schemeClr val="tx1">
                    <a:tint val="75000"/>
                  </a:schemeClr>
                </a:solidFill>
              </a:defRPr>
            </a:lvl8pPr>
            <a:lvl9pPr marL="4875947" indent="0" algn="ctr" rtl="0">
              <a:buNone/>
              <a:defRPr>
                <a:solidFill>
                  <a:schemeClr val="tx1">
                    <a:tint val="75000"/>
                  </a:schemeClr>
                </a:solidFill>
              </a:defRPr>
            </a:lvl9pPr>
          </a:lstStyle>
          <a:p>
            <a:pPr rtl="0"/>
            <a:r>
              <a:rPr lang="sv-SE"/>
              <a:t>Klicka här för att ändra mall för underrubrikformat</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iv 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7821163" y="482600"/>
            <a:ext cx="3961368" cy="1422400"/>
          </a:xfrm>
        </p:spPr>
        <p:txBody>
          <a:bodyPr rtlCol="0" anchor="b" anchorCtr="0">
            <a:normAutofit/>
          </a:bodyPr>
          <a:lstStyle>
            <a:lvl1pPr algn="l" rtl="0">
              <a:defRPr sz="3200" b="0"/>
            </a:lvl1pPr>
          </a:lstStyle>
          <a:p>
            <a:pPr rtl="0"/>
            <a:r>
              <a:rPr lang="sv-SE"/>
              <a:t>Klicka här för att ändra mall för rubrikformat</a:t>
            </a:r>
            <a:endParaRPr/>
          </a:p>
        </p:txBody>
      </p:sp>
      <p:sp>
        <p:nvSpPr>
          <p:cNvPr id="9" name="Rektangulär 8" descr="&#10;"/>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a:p>
        </p:txBody>
      </p:sp>
      <p:sp>
        <p:nvSpPr>
          <p:cNvPr id="3" name="Platshållare 2 för bild" descr="En tom platshållare för att lägga till en bild. Klicka på platshållaren och markera bilden du vill lägga till.&#10;"/>
          <p:cNvSpPr>
            <a:spLocks noGrp="1"/>
          </p:cNvSpPr>
          <p:nvPr>
            <p:ph type="pic" idx="1"/>
          </p:nvPr>
        </p:nvSpPr>
        <p:spPr>
          <a:xfrm>
            <a:off x="507868" y="482600"/>
            <a:ext cx="6602281" cy="5842001"/>
          </a:xfrm>
          <a:noFill/>
          <a:ln w="9525">
            <a:noFill/>
            <a:miter lim="800000"/>
          </a:ln>
          <a:effectLst/>
        </p:spPr>
        <p:txBody>
          <a:bodyPr rtlCol="0">
            <a:normAutofit/>
          </a:bodyPr>
          <a:lstStyle>
            <a:lvl1pPr marL="0" indent="0" algn="ctr" rtl="0">
              <a:buNone/>
              <a:defRPr sz="2700"/>
            </a:lvl1pPr>
            <a:lvl2pPr marL="609493" indent="0" algn="l" rtl="0">
              <a:buNone/>
              <a:defRPr sz="3700"/>
            </a:lvl2pPr>
            <a:lvl3pPr marL="1218987" indent="0" algn="l" rtl="0">
              <a:buNone/>
              <a:defRPr sz="3200"/>
            </a:lvl3pPr>
            <a:lvl4pPr marL="1828480" indent="0" algn="l" rtl="0">
              <a:buNone/>
              <a:defRPr sz="2700"/>
            </a:lvl4pPr>
            <a:lvl5pPr marL="2437973" indent="0" algn="l" rtl="0">
              <a:buNone/>
              <a:defRPr sz="2700"/>
            </a:lvl5pPr>
            <a:lvl6pPr marL="3047467" indent="0" algn="l" rtl="0">
              <a:buNone/>
              <a:defRPr sz="2700"/>
            </a:lvl6pPr>
            <a:lvl7pPr marL="3656960" indent="0" algn="l" rtl="0">
              <a:buNone/>
              <a:defRPr sz="2700"/>
            </a:lvl7pPr>
            <a:lvl8pPr marL="4266453" indent="0" algn="l" rtl="0">
              <a:buNone/>
              <a:defRPr sz="2700"/>
            </a:lvl8pPr>
            <a:lvl9pPr marL="4875947" indent="0" algn="l" rtl="0">
              <a:buNone/>
              <a:defRPr sz="2700"/>
            </a:lvl9pPr>
          </a:lstStyle>
          <a:p>
            <a:pPr rtl="0"/>
            <a:r>
              <a:rPr lang="sv-SE"/>
              <a:t>Klicka på ikonen för att lägga till en bild</a:t>
            </a:r>
            <a:endParaRPr dirty="0"/>
          </a:p>
        </p:txBody>
      </p:sp>
      <p:sp>
        <p:nvSpPr>
          <p:cNvPr id="4" name="Platshållare 3 för text"/>
          <p:cNvSpPr>
            <a:spLocks noGrp="1"/>
          </p:cNvSpPr>
          <p:nvPr>
            <p:ph type="body" sz="half" idx="2"/>
          </p:nvPr>
        </p:nvSpPr>
        <p:spPr>
          <a:xfrm>
            <a:off x="7821163" y="2108200"/>
            <a:ext cx="3961368" cy="4267200"/>
          </a:xfrm>
        </p:spPr>
        <p:txBody>
          <a:bodyPr rtlCol="0">
            <a:normAutofit/>
          </a:bodyPr>
          <a:lstStyle>
            <a:lvl1pPr marL="0" indent="0" algn="l" rtl="0">
              <a:spcBef>
                <a:spcPts val="1600"/>
              </a:spcBef>
              <a:buNone/>
              <a:defRPr sz="2000">
                <a:solidFill>
                  <a:schemeClr val="tx1"/>
                </a:solidFill>
              </a:defRPr>
            </a:lvl1pPr>
            <a:lvl2pPr marL="609493" indent="0" algn="l" rtl="0">
              <a:buNone/>
              <a:defRPr sz="1600"/>
            </a:lvl2pPr>
            <a:lvl3pPr marL="1218987" indent="0" algn="l" rtl="0">
              <a:buNone/>
              <a:defRPr sz="1300"/>
            </a:lvl3pPr>
            <a:lvl4pPr marL="1828480" indent="0" algn="l" rtl="0">
              <a:buNone/>
              <a:defRPr sz="1200"/>
            </a:lvl4pPr>
            <a:lvl5pPr marL="2437973" indent="0" algn="l" rtl="0">
              <a:buNone/>
              <a:defRPr sz="1200"/>
            </a:lvl5pPr>
            <a:lvl6pPr marL="3047467" indent="0" algn="l" rtl="0">
              <a:buNone/>
              <a:defRPr sz="1200"/>
            </a:lvl6pPr>
            <a:lvl7pPr marL="3656960" indent="0" algn="l" rtl="0">
              <a:buNone/>
              <a:defRPr sz="1200"/>
            </a:lvl7pPr>
            <a:lvl8pPr marL="4266453" indent="0" algn="l" rtl="0">
              <a:buNone/>
              <a:defRPr sz="1200"/>
            </a:lvl8pPr>
            <a:lvl9pPr marL="4875947" indent="0" algn="l" rtl="0">
              <a:buNone/>
              <a:defRPr sz="1200"/>
            </a:lvl9pPr>
          </a:lstStyle>
          <a:p>
            <a:pPr lvl="0" rtl="0"/>
            <a:r>
              <a:rPr lang="sv-SE"/>
              <a:t>Klicka här för att ändra format på bakgrundstexten</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rtlCol="0"/>
          <a:lstStyle/>
          <a:p>
            <a:pPr rtl="0"/>
            <a:r>
              <a:rPr lang="sv-SE"/>
              <a:t>Klicka här för att ändra mall för rubrikformat</a:t>
            </a:r>
            <a:endParaRPr/>
          </a:p>
        </p:txBody>
      </p:sp>
      <p:sp>
        <p:nvSpPr>
          <p:cNvPr id="3" name="Platshållare 2 för vertikal text"/>
          <p:cNvSpPr>
            <a:spLocks noGrp="1"/>
          </p:cNvSpPr>
          <p:nvPr>
            <p:ph type="body" orient="vert" idx="1"/>
          </p:nvPr>
        </p:nvSpPr>
        <p:spPr/>
        <p:txBody>
          <a:bodyPr vert="eaVert" rtlCol="0"/>
          <a:lstStyle>
            <a:lvl5pPr algn="l" rtl="0">
              <a:defRPr/>
            </a:lvl5pPr>
            <a:lvl6pPr marL="2669581" algn="l" rtl="0">
              <a:defRPr baseline="0"/>
            </a:lvl6pPr>
            <a:lvl7pPr marL="2669581" algn="l" rtl="0">
              <a:defRPr baseline="0"/>
            </a:lvl7pPr>
            <a:lvl8pPr marL="2669581" algn="l" rtl="0">
              <a:defRPr baseline="0"/>
            </a:lvl8pPr>
            <a:lvl9pPr marL="2669581" algn="l" rtl="0">
              <a:defRPr baseline="0"/>
            </a:lvl9pPr>
          </a:lstStyle>
          <a:p>
            <a:pPr lvl="0" rtl="0"/>
            <a:r>
              <a:rPr lang="sv-SE"/>
              <a:t>Klicka här för att ändra format på bakgrundstexten</a:t>
            </a:r>
          </a:p>
          <a:p>
            <a:pPr lvl="1" rtl="0"/>
            <a:r>
              <a:rPr lang="sv-SE"/>
              <a:t>Nivå två</a:t>
            </a:r>
          </a:p>
          <a:p>
            <a:pPr lvl="2" rtl="0"/>
            <a:r>
              <a:rPr lang="sv-SE"/>
              <a:t>Nivå tre</a:t>
            </a:r>
          </a:p>
          <a:p>
            <a:pPr lvl="3" rtl="0"/>
            <a:r>
              <a:rPr lang="sv-SE"/>
              <a:t>Nivå fyra</a:t>
            </a:r>
          </a:p>
          <a:p>
            <a:pPr lvl="4" rtl="0"/>
            <a:r>
              <a:rPr lang="sv-SE"/>
              <a:t>Nivå fem</a:t>
            </a:r>
            <a:endParaRPr/>
          </a:p>
        </p:txBody>
      </p:sp>
      <p:sp>
        <p:nvSpPr>
          <p:cNvPr id="5" name="Platshållare 4 för sidfot"/>
          <p:cNvSpPr>
            <a:spLocks noGrp="1"/>
          </p:cNvSpPr>
          <p:nvPr>
            <p:ph type="ftr" sz="quarter" idx="11"/>
          </p:nvPr>
        </p:nvSpPr>
        <p:spPr/>
        <p:txBody>
          <a:bodyPr rtlCol="0"/>
          <a:lstStyle/>
          <a:p>
            <a:pPr rtl="0"/>
            <a:endParaRPr/>
          </a:p>
        </p:txBody>
      </p:sp>
      <p:sp>
        <p:nvSpPr>
          <p:cNvPr id="4" name="Platshållare 3 för datum"/>
          <p:cNvSpPr>
            <a:spLocks noGrp="1"/>
          </p:cNvSpPr>
          <p:nvPr>
            <p:ph type="dt" sz="half" idx="10"/>
          </p:nvPr>
        </p:nvSpPr>
        <p:spPr/>
        <p:txBody>
          <a:bodyPr rtlCol="0"/>
          <a:lstStyle/>
          <a:p>
            <a:pPr rtl="0"/>
            <a:r>
              <a:rPr lang="en-US"/>
              <a:t>2016-06-24</a:t>
            </a:r>
            <a:endParaRPr/>
          </a:p>
        </p:txBody>
      </p:sp>
      <p:sp>
        <p:nvSpPr>
          <p:cNvPr id="6" name="Platshållare 5 för bildnummer"/>
          <p:cNvSpPr>
            <a:spLocks noGrp="1"/>
          </p:cNvSpPr>
          <p:nvPr>
            <p:ph type="sldNum" sz="quarter" idx="12"/>
          </p:nvPr>
        </p:nvSpPr>
        <p:spPr/>
        <p:txBody>
          <a:bodyPr rtlCol="0"/>
          <a:lstStyle/>
          <a:p>
            <a:pPr rtl="0"/>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10040043" y="482599"/>
            <a:ext cx="1843982" cy="5791201"/>
          </a:xfrm>
        </p:spPr>
        <p:txBody>
          <a:bodyPr vert="eaVert" rtlCol="0"/>
          <a:lstStyle/>
          <a:p>
            <a:pPr rtl="0"/>
            <a:r>
              <a:rPr lang="sv-SE"/>
              <a:t>Klicka här för att ändra mall för rubrikformat</a:t>
            </a:r>
            <a:endParaRPr/>
          </a:p>
        </p:txBody>
      </p:sp>
      <p:sp>
        <p:nvSpPr>
          <p:cNvPr id="3" name="Platshållare 2 för vertikal text"/>
          <p:cNvSpPr>
            <a:spLocks noGrp="1"/>
          </p:cNvSpPr>
          <p:nvPr>
            <p:ph type="body" orient="vert" idx="1"/>
          </p:nvPr>
        </p:nvSpPr>
        <p:spPr>
          <a:xfrm>
            <a:off x="914162" y="482599"/>
            <a:ext cx="9040045" cy="5791201"/>
          </a:xfrm>
        </p:spPr>
        <p:txBody>
          <a:bodyPr vert="eaVert" rtlCol="0"/>
          <a:lstStyle>
            <a:lvl5pPr algn="l" rtl="0">
              <a:defRPr/>
            </a:lvl5pPr>
            <a:lvl6pPr algn="l" rtl="0">
              <a:defRPr/>
            </a:lvl6pPr>
            <a:lvl7pPr algn="l" rtl="0">
              <a:defRPr/>
            </a:lvl7pPr>
            <a:lvl8pPr algn="l" rtl="0">
              <a:defRPr baseline="0"/>
            </a:lvl8pPr>
            <a:lvl9pPr algn="l" rtl="0">
              <a:defRPr baseline="0"/>
            </a:lvl9pPr>
          </a:lstStyle>
          <a:p>
            <a:pPr lvl="0" rtl="0"/>
            <a:r>
              <a:rPr lang="sv-SE"/>
              <a:t>Klicka här för att ändra format på bakgrundstexten</a:t>
            </a:r>
          </a:p>
          <a:p>
            <a:pPr lvl="1" rtl="0"/>
            <a:r>
              <a:rPr lang="sv-SE"/>
              <a:t>Nivå två</a:t>
            </a:r>
          </a:p>
          <a:p>
            <a:pPr lvl="2" rtl="0"/>
            <a:r>
              <a:rPr lang="sv-SE"/>
              <a:t>Nivå tre</a:t>
            </a:r>
          </a:p>
          <a:p>
            <a:pPr lvl="3" rtl="0"/>
            <a:r>
              <a:rPr lang="sv-SE"/>
              <a:t>Nivå fyra</a:t>
            </a:r>
          </a:p>
          <a:p>
            <a:pPr lvl="4" rtl="0"/>
            <a:r>
              <a:rPr lang="sv-SE"/>
              <a:t>Nivå fem</a:t>
            </a:r>
            <a:endParaRPr/>
          </a:p>
        </p:txBody>
      </p:sp>
      <p:sp>
        <p:nvSpPr>
          <p:cNvPr id="5" name="Platshållare 4 för sidfot"/>
          <p:cNvSpPr>
            <a:spLocks noGrp="1"/>
          </p:cNvSpPr>
          <p:nvPr>
            <p:ph type="ftr" sz="quarter" idx="11"/>
          </p:nvPr>
        </p:nvSpPr>
        <p:spPr/>
        <p:txBody>
          <a:bodyPr rtlCol="0"/>
          <a:lstStyle/>
          <a:p>
            <a:pPr rtl="0"/>
            <a:endParaRPr/>
          </a:p>
        </p:txBody>
      </p:sp>
      <p:sp>
        <p:nvSpPr>
          <p:cNvPr id="4" name="Platshållare 3 för datum"/>
          <p:cNvSpPr>
            <a:spLocks noGrp="1"/>
          </p:cNvSpPr>
          <p:nvPr>
            <p:ph type="dt" sz="half" idx="10"/>
          </p:nvPr>
        </p:nvSpPr>
        <p:spPr/>
        <p:txBody>
          <a:bodyPr rtlCol="0"/>
          <a:lstStyle/>
          <a:p>
            <a:pPr rtl="0"/>
            <a:r>
              <a:rPr lang="en-US"/>
              <a:t>2016-06-24</a:t>
            </a:r>
            <a:endParaRPr/>
          </a:p>
        </p:txBody>
      </p:sp>
      <p:sp>
        <p:nvSpPr>
          <p:cNvPr id="6" name="Platshållare 5 för bildnummer"/>
          <p:cNvSpPr>
            <a:spLocks noGrp="1"/>
          </p:cNvSpPr>
          <p:nvPr>
            <p:ph type="sldNum" sz="quarter" idx="12"/>
          </p:nvPr>
        </p:nvSpPr>
        <p:spPr/>
        <p:txBody>
          <a:bodyPr rtlCol="0"/>
          <a:lstStyle/>
          <a:p>
            <a:pPr rtl="0"/>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rtlCol="0"/>
          <a:lstStyle/>
          <a:p>
            <a:pPr rtl="0"/>
            <a:r>
              <a:rPr lang="sv-SE"/>
              <a:t>Klicka här för att ändra mall för rubrikformat</a:t>
            </a:r>
            <a:endParaRPr/>
          </a:p>
        </p:txBody>
      </p:sp>
      <p:sp>
        <p:nvSpPr>
          <p:cNvPr id="3" name="Platshållare 2 för innehåll"/>
          <p:cNvSpPr>
            <a:spLocks noGrp="1"/>
          </p:cNvSpPr>
          <p:nvPr>
            <p:ph idx="1"/>
          </p:nvPr>
        </p:nvSpPr>
        <p:spPr/>
        <p:txBody>
          <a:bodyPr rtlCol="0"/>
          <a:lstStyle>
            <a:lvl5pPr algn="l" rtl="0">
              <a:defRPr/>
            </a:lvl5pPr>
            <a:lvl6pPr algn="l" rtl="0">
              <a:defRPr/>
            </a:lvl6pPr>
            <a:lvl7pPr algn="l" rtl="0">
              <a:defRPr/>
            </a:lvl7pPr>
            <a:lvl8pPr algn="l" rtl="0">
              <a:defRPr/>
            </a:lvl8pPr>
            <a:lvl9pPr algn="l" rtl="0">
              <a:defRPr/>
            </a:lvl9pPr>
          </a:lstStyle>
          <a:p>
            <a:pPr lvl="0" rtl="0"/>
            <a:r>
              <a:rPr lang="sv-SE"/>
              <a:t>Klicka här för att ändra format på bakgrundstexten</a:t>
            </a:r>
          </a:p>
          <a:p>
            <a:pPr lvl="1" rtl="0"/>
            <a:r>
              <a:rPr lang="sv-SE"/>
              <a:t>Nivå två</a:t>
            </a:r>
          </a:p>
          <a:p>
            <a:pPr lvl="2" rtl="0"/>
            <a:r>
              <a:rPr lang="sv-SE"/>
              <a:t>Nivå tre</a:t>
            </a:r>
          </a:p>
          <a:p>
            <a:pPr lvl="3" rtl="0"/>
            <a:r>
              <a:rPr lang="sv-SE"/>
              <a:t>Nivå fyra</a:t>
            </a:r>
          </a:p>
          <a:p>
            <a:pPr lvl="4" rtl="0"/>
            <a:r>
              <a:rPr lang="sv-SE"/>
              <a:t>Nivå fem</a:t>
            </a:r>
            <a:endParaRPr/>
          </a:p>
        </p:txBody>
      </p:sp>
      <p:sp>
        <p:nvSpPr>
          <p:cNvPr id="5" name="Platshållare 4 för sidfot"/>
          <p:cNvSpPr>
            <a:spLocks noGrp="1"/>
          </p:cNvSpPr>
          <p:nvPr>
            <p:ph type="ftr" sz="quarter" idx="11"/>
          </p:nvPr>
        </p:nvSpPr>
        <p:spPr/>
        <p:txBody>
          <a:bodyPr rtlCol="0"/>
          <a:lstStyle/>
          <a:p>
            <a:pPr rtl="0"/>
            <a:endParaRPr/>
          </a:p>
        </p:txBody>
      </p:sp>
      <p:sp>
        <p:nvSpPr>
          <p:cNvPr id="4" name="Platshållare 3 för datum"/>
          <p:cNvSpPr>
            <a:spLocks noGrp="1"/>
          </p:cNvSpPr>
          <p:nvPr>
            <p:ph type="dt" sz="half" idx="10"/>
          </p:nvPr>
        </p:nvSpPr>
        <p:spPr/>
        <p:txBody>
          <a:bodyPr rtlCol="0"/>
          <a:lstStyle/>
          <a:p>
            <a:pPr rtl="0"/>
            <a:r>
              <a:rPr lang="en-US"/>
              <a:t>2016-06-24</a:t>
            </a:r>
            <a:endParaRPr/>
          </a:p>
        </p:txBody>
      </p:sp>
      <p:sp>
        <p:nvSpPr>
          <p:cNvPr id="6" name="Platshållare 5 för bildnummer"/>
          <p:cNvSpPr>
            <a:spLocks noGrp="1"/>
          </p:cNvSpPr>
          <p:nvPr>
            <p:ph type="sldNum" sz="quarter" idx="12"/>
          </p:nvPr>
        </p:nvSpPr>
        <p:spPr/>
        <p:txBody>
          <a:bodyPr rtlCol="0"/>
          <a:lstStyle/>
          <a:p>
            <a:pPr rtl="0"/>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11" name="Likbent triangel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a:p>
        </p:txBody>
      </p:sp>
      <p:sp>
        <p:nvSpPr>
          <p:cNvPr id="2" name="Rubrik 1"/>
          <p:cNvSpPr>
            <a:spLocks noGrp="1"/>
          </p:cNvSpPr>
          <p:nvPr>
            <p:ph type="title"/>
          </p:nvPr>
        </p:nvSpPr>
        <p:spPr>
          <a:xfrm>
            <a:off x="1218883" y="1524000"/>
            <a:ext cx="9751060" cy="1992597"/>
          </a:xfrm>
        </p:spPr>
        <p:txBody>
          <a:bodyPr rtlCol="0" anchor="b" anchorCtr="0">
            <a:noAutofit/>
          </a:bodyPr>
          <a:lstStyle>
            <a:lvl1pPr algn="ctr" rtl="0">
              <a:defRPr sz="4400" b="0" cap="all" baseline="0"/>
            </a:lvl1pPr>
          </a:lstStyle>
          <a:p>
            <a:pPr rtl="0"/>
            <a:r>
              <a:rPr lang="sv-SE"/>
              <a:t>Klicka här för att ändra mall för rubrikformat</a:t>
            </a:r>
            <a:endParaRPr/>
          </a:p>
        </p:txBody>
      </p:sp>
      <p:sp>
        <p:nvSpPr>
          <p:cNvPr id="3" name="Platshållare 2 för text"/>
          <p:cNvSpPr>
            <a:spLocks noGrp="1"/>
          </p:cNvSpPr>
          <p:nvPr>
            <p:ph type="body" idx="1"/>
          </p:nvPr>
        </p:nvSpPr>
        <p:spPr>
          <a:xfrm>
            <a:off x="1218883" y="3632200"/>
            <a:ext cx="9751060" cy="1016000"/>
          </a:xfrm>
        </p:spPr>
        <p:txBody>
          <a:bodyPr rtlCol="0" anchor="t" anchorCtr="0">
            <a:noAutofit/>
          </a:bodyPr>
          <a:lstStyle>
            <a:lvl1pPr marL="0" indent="0" algn="ctr" rtl="0">
              <a:spcBef>
                <a:spcPts val="0"/>
              </a:spcBef>
              <a:buNone/>
              <a:defRPr sz="2800">
                <a:solidFill>
                  <a:schemeClr val="tx1"/>
                </a:solidFill>
              </a:defRPr>
            </a:lvl1pPr>
            <a:lvl2pPr marL="609493" indent="0" algn="l" rtl="0">
              <a:buNone/>
              <a:defRPr sz="2400">
                <a:solidFill>
                  <a:schemeClr val="tx1">
                    <a:tint val="75000"/>
                  </a:schemeClr>
                </a:solidFill>
              </a:defRPr>
            </a:lvl2pPr>
            <a:lvl3pPr marL="1218987" indent="0" algn="l" rtl="0">
              <a:buNone/>
              <a:defRPr sz="2100">
                <a:solidFill>
                  <a:schemeClr val="tx1">
                    <a:tint val="75000"/>
                  </a:schemeClr>
                </a:solidFill>
              </a:defRPr>
            </a:lvl3pPr>
            <a:lvl4pPr marL="1828480" indent="0" algn="l" rtl="0">
              <a:buNone/>
              <a:defRPr sz="1900">
                <a:solidFill>
                  <a:schemeClr val="tx1">
                    <a:tint val="75000"/>
                  </a:schemeClr>
                </a:solidFill>
              </a:defRPr>
            </a:lvl4pPr>
            <a:lvl5pPr marL="2437973" indent="0" algn="l" rtl="0">
              <a:buNone/>
              <a:defRPr sz="1900">
                <a:solidFill>
                  <a:schemeClr val="tx1">
                    <a:tint val="75000"/>
                  </a:schemeClr>
                </a:solidFill>
              </a:defRPr>
            </a:lvl5pPr>
            <a:lvl6pPr marL="3047467" indent="0" algn="l" rtl="0">
              <a:buNone/>
              <a:defRPr sz="1900">
                <a:solidFill>
                  <a:schemeClr val="tx1">
                    <a:tint val="75000"/>
                  </a:schemeClr>
                </a:solidFill>
              </a:defRPr>
            </a:lvl6pPr>
            <a:lvl7pPr marL="3656960" indent="0" algn="l" rtl="0">
              <a:buNone/>
              <a:defRPr sz="1900">
                <a:solidFill>
                  <a:schemeClr val="tx1">
                    <a:tint val="75000"/>
                  </a:schemeClr>
                </a:solidFill>
              </a:defRPr>
            </a:lvl7pPr>
            <a:lvl8pPr marL="4266453" indent="0" algn="l" rtl="0">
              <a:buNone/>
              <a:defRPr sz="1900">
                <a:solidFill>
                  <a:schemeClr val="tx1">
                    <a:tint val="75000"/>
                  </a:schemeClr>
                </a:solidFill>
              </a:defRPr>
            </a:lvl8pPr>
            <a:lvl9pPr marL="4875947" indent="0" algn="l" rtl="0">
              <a:buNone/>
              <a:defRPr sz="1900">
                <a:solidFill>
                  <a:schemeClr val="tx1">
                    <a:tint val="75000"/>
                  </a:schemeClr>
                </a:solidFill>
              </a:defRPr>
            </a:lvl9pPr>
          </a:lstStyle>
          <a:p>
            <a:pPr lvl="0" rtl="0"/>
            <a:r>
              <a:rPr lang="sv-SE"/>
              <a:t>Klicka här för att ändra format på bakgrundstexten</a:t>
            </a:r>
          </a:p>
        </p:txBody>
      </p:sp>
      <p:sp>
        <p:nvSpPr>
          <p:cNvPr id="5" name="Platshållare 4 för sidfot"/>
          <p:cNvSpPr>
            <a:spLocks noGrp="1"/>
          </p:cNvSpPr>
          <p:nvPr>
            <p:ph type="ftr" sz="quarter" idx="11"/>
          </p:nvPr>
        </p:nvSpPr>
        <p:spPr/>
        <p:txBody>
          <a:bodyPr rtlCol="0"/>
          <a:lstStyle/>
          <a:p>
            <a:pPr rtl="0"/>
            <a:endParaRPr/>
          </a:p>
        </p:txBody>
      </p:sp>
      <p:sp>
        <p:nvSpPr>
          <p:cNvPr id="4" name="Platshållare 3 för datum"/>
          <p:cNvSpPr>
            <a:spLocks noGrp="1"/>
          </p:cNvSpPr>
          <p:nvPr>
            <p:ph type="dt" sz="half" idx="10"/>
          </p:nvPr>
        </p:nvSpPr>
        <p:spPr/>
        <p:txBody>
          <a:bodyPr rtlCol="0"/>
          <a:lstStyle/>
          <a:p>
            <a:pPr rtl="0"/>
            <a:r>
              <a:rPr lang="en-US"/>
              <a:t>2016-06-24</a:t>
            </a:r>
            <a:endParaRPr/>
          </a:p>
        </p:txBody>
      </p:sp>
      <p:sp>
        <p:nvSpPr>
          <p:cNvPr id="6" name="Platshållare 5 för bildnummer"/>
          <p:cNvSpPr>
            <a:spLocks noGrp="1"/>
          </p:cNvSpPr>
          <p:nvPr>
            <p:ph type="sldNum" sz="quarter" idx="12"/>
          </p:nvPr>
        </p:nvSpPr>
        <p:spPr/>
        <p:txBody>
          <a:bodyPr rtlCol="0"/>
          <a:lstStyle/>
          <a:p>
            <a:pPr rtl="0"/>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rtlCol="0"/>
          <a:lstStyle/>
          <a:p>
            <a:pPr rtl="0"/>
            <a:r>
              <a:rPr lang="sv-SE"/>
              <a:t>Klicka här för att ändra mall för rubrikformat</a:t>
            </a:r>
            <a:endParaRPr/>
          </a:p>
        </p:txBody>
      </p:sp>
      <p:sp>
        <p:nvSpPr>
          <p:cNvPr id="3" name="Platshållare 2 för innehåll"/>
          <p:cNvSpPr>
            <a:spLocks noGrp="1"/>
          </p:cNvSpPr>
          <p:nvPr>
            <p:ph sz="half" idx="1"/>
          </p:nvPr>
        </p:nvSpPr>
        <p:spPr>
          <a:xfrm>
            <a:off x="914162" y="1803401"/>
            <a:ext cx="4977104" cy="44704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algn="l" rtl="0">
              <a:defRPr sz="1400"/>
            </a:lvl6pPr>
            <a:lvl7pPr marL="2669581" algn="l" rtl="0">
              <a:defRPr sz="1400"/>
            </a:lvl7pPr>
            <a:lvl8pPr marL="2669581" algn="l" rtl="0">
              <a:defRPr sz="1400"/>
            </a:lvl8pPr>
            <a:lvl9pPr marL="2669581" algn="l" rtl="0">
              <a:defRPr sz="1400"/>
            </a:lvl9pPr>
          </a:lstStyle>
          <a:p>
            <a:pPr lvl="0" rtl="0"/>
            <a:r>
              <a:rPr lang="sv-SE"/>
              <a:t>Klicka här för att ändra format på bakgrundstexten</a:t>
            </a:r>
          </a:p>
          <a:p>
            <a:pPr lvl="1" rtl="0"/>
            <a:r>
              <a:rPr lang="sv-SE"/>
              <a:t>Nivå två</a:t>
            </a:r>
          </a:p>
          <a:p>
            <a:pPr lvl="2" rtl="0"/>
            <a:r>
              <a:rPr lang="sv-SE"/>
              <a:t>Nivå tre</a:t>
            </a:r>
          </a:p>
          <a:p>
            <a:pPr lvl="3" rtl="0"/>
            <a:r>
              <a:rPr lang="sv-SE"/>
              <a:t>Nivå fyra</a:t>
            </a:r>
          </a:p>
          <a:p>
            <a:pPr lvl="4" rtl="0"/>
            <a:r>
              <a:rPr lang="sv-SE"/>
              <a:t>Nivå fem</a:t>
            </a:r>
            <a:endParaRPr/>
          </a:p>
        </p:txBody>
      </p:sp>
      <p:sp>
        <p:nvSpPr>
          <p:cNvPr id="4" name="Platshållare 3 för innehåll"/>
          <p:cNvSpPr>
            <a:spLocks noGrp="1"/>
          </p:cNvSpPr>
          <p:nvPr>
            <p:ph sz="half" idx="2"/>
          </p:nvPr>
        </p:nvSpPr>
        <p:spPr>
          <a:xfrm>
            <a:off x="6297559" y="1803401"/>
            <a:ext cx="4977104" cy="44704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marL="2669581" algn="l" rtl="0">
              <a:defRPr sz="1400" baseline="0"/>
            </a:lvl6pPr>
            <a:lvl7pPr marL="2669581" algn="l" rtl="0">
              <a:defRPr sz="1400" baseline="0"/>
            </a:lvl7pPr>
            <a:lvl8pPr marL="2669581" algn="l" rtl="0">
              <a:defRPr sz="1400" baseline="0"/>
            </a:lvl8pPr>
            <a:lvl9pPr marL="2669581" algn="l" rtl="0">
              <a:defRPr sz="1400" baseline="0"/>
            </a:lvl9pPr>
          </a:lstStyle>
          <a:p>
            <a:pPr lvl="0" rtl="0"/>
            <a:r>
              <a:rPr lang="sv-SE"/>
              <a:t>Klicka här för att ändra format på bakgrundstexten</a:t>
            </a:r>
          </a:p>
          <a:p>
            <a:pPr lvl="1" rtl="0"/>
            <a:r>
              <a:rPr lang="sv-SE"/>
              <a:t>Nivå två</a:t>
            </a:r>
          </a:p>
          <a:p>
            <a:pPr lvl="2" rtl="0"/>
            <a:r>
              <a:rPr lang="sv-SE"/>
              <a:t>Nivå tre</a:t>
            </a:r>
          </a:p>
          <a:p>
            <a:pPr lvl="3" rtl="0"/>
            <a:r>
              <a:rPr lang="sv-SE"/>
              <a:t>Nivå fyra</a:t>
            </a:r>
          </a:p>
          <a:p>
            <a:pPr lvl="4" rtl="0"/>
            <a:r>
              <a:rPr lang="sv-SE"/>
              <a:t>Nivå fem</a:t>
            </a:r>
            <a:endParaRPr/>
          </a:p>
        </p:txBody>
      </p:sp>
      <p:sp>
        <p:nvSpPr>
          <p:cNvPr id="6" name="Platshållare 5 för sidfot"/>
          <p:cNvSpPr>
            <a:spLocks noGrp="1"/>
          </p:cNvSpPr>
          <p:nvPr>
            <p:ph type="ftr" sz="quarter" idx="11"/>
          </p:nvPr>
        </p:nvSpPr>
        <p:spPr/>
        <p:txBody>
          <a:bodyPr rtlCol="0"/>
          <a:lstStyle/>
          <a:p>
            <a:pPr rtl="0"/>
            <a:endParaRPr/>
          </a:p>
        </p:txBody>
      </p:sp>
      <p:sp>
        <p:nvSpPr>
          <p:cNvPr id="5" name="Platshållare 4 för datum"/>
          <p:cNvSpPr>
            <a:spLocks noGrp="1"/>
          </p:cNvSpPr>
          <p:nvPr>
            <p:ph type="dt" sz="half" idx="10"/>
          </p:nvPr>
        </p:nvSpPr>
        <p:spPr/>
        <p:txBody>
          <a:bodyPr rtlCol="0"/>
          <a:lstStyle/>
          <a:p>
            <a:pPr rtl="0"/>
            <a:r>
              <a:rPr lang="en-US"/>
              <a:t>2016-06-24</a:t>
            </a:r>
            <a:endParaRPr/>
          </a:p>
        </p:txBody>
      </p:sp>
      <p:sp>
        <p:nvSpPr>
          <p:cNvPr id="7" name="Platshållare 6 för bildnummer"/>
          <p:cNvSpPr>
            <a:spLocks noGrp="1"/>
          </p:cNvSpPr>
          <p:nvPr>
            <p:ph type="sldNum" sz="quarter" idx="12"/>
          </p:nvPr>
        </p:nvSpPr>
        <p:spPr/>
        <p:txBody>
          <a:bodyPr rtlCol="0"/>
          <a:lstStyle/>
          <a:p>
            <a:pPr rtl="0"/>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rtlCol="0"/>
          <a:lstStyle>
            <a:lvl1pPr algn="l" rtl="0">
              <a:defRPr/>
            </a:lvl1pPr>
          </a:lstStyle>
          <a:p>
            <a:pPr rtl="0"/>
            <a:r>
              <a:rPr lang="sv-SE"/>
              <a:t>Klicka här för att ändra mall för rubrikformat</a:t>
            </a:r>
            <a:endParaRPr/>
          </a:p>
        </p:txBody>
      </p:sp>
      <p:sp>
        <p:nvSpPr>
          <p:cNvPr id="3" name="Platshållare 2 för text"/>
          <p:cNvSpPr>
            <a:spLocks noGrp="1"/>
          </p:cNvSpPr>
          <p:nvPr>
            <p:ph type="body" idx="1"/>
          </p:nvPr>
        </p:nvSpPr>
        <p:spPr>
          <a:xfrm>
            <a:off x="914162" y="1803400"/>
            <a:ext cx="4977104" cy="914400"/>
          </a:xfrm>
        </p:spPr>
        <p:txBody>
          <a:bodyPr rtlCol="0" anchor="ctr">
            <a:noAutofit/>
          </a:bodyPr>
          <a:lstStyle>
            <a:lvl1pPr marL="0" indent="0" algn="l" rtl="0">
              <a:lnSpc>
                <a:spcPct val="80000"/>
              </a:lnSpc>
              <a:spcBef>
                <a:spcPts val="0"/>
              </a:spcBef>
              <a:buNone/>
              <a:defRPr sz="2800" b="0">
                <a:solidFill>
                  <a:schemeClr val="tx1"/>
                </a:solidFill>
              </a:defRPr>
            </a:lvl1pPr>
            <a:lvl2pPr marL="609493" indent="0" algn="l" rtl="0">
              <a:buNone/>
              <a:defRPr sz="2700" b="1"/>
            </a:lvl2pPr>
            <a:lvl3pPr marL="1218987" indent="0" algn="l" rtl="0">
              <a:buNone/>
              <a:defRPr sz="2400" b="1"/>
            </a:lvl3pPr>
            <a:lvl4pPr marL="1828480" indent="0" algn="l" rtl="0">
              <a:buNone/>
              <a:defRPr sz="2100" b="1"/>
            </a:lvl4pPr>
            <a:lvl5pPr marL="2437973" indent="0" algn="l" rtl="0">
              <a:buNone/>
              <a:defRPr sz="2100" b="1"/>
            </a:lvl5pPr>
            <a:lvl6pPr marL="3047467" indent="0" algn="l" rtl="0">
              <a:buNone/>
              <a:defRPr sz="2100" b="1"/>
            </a:lvl6pPr>
            <a:lvl7pPr marL="3656960" indent="0" algn="l" rtl="0">
              <a:buNone/>
              <a:defRPr sz="2100" b="1"/>
            </a:lvl7pPr>
            <a:lvl8pPr marL="4266453" indent="0" algn="l" rtl="0">
              <a:buNone/>
              <a:defRPr sz="2100" b="1"/>
            </a:lvl8pPr>
            <a:lvl9pPr marL="4875947" indent="0" algn="l" rtl="0">
              <a:buNone/>
              <a:defRPr sz="2100" b="1"/>
            </a:lvl9pPr>
          </a:lstStyle>
          <a:p>
            <a:pPr lvl="0" rtl="0"/>
            <a:r>
              <a:rPr lang="sv-SE"/>
              <a:t>Klicka här för att ändra format på bakgrundstexten</a:t>
            </a:r>
          </a:p>
        </p:txBody>
      </p:sp>
      <p:sp>
        <p:nvSpPr>
          <p:cNvPr id="4" name="Platshållare 3 för innehåll"/>
          <p:cNvSpPr>
            <a:spLocks noGrp="1"/>
          </p:cNvSpPr>
          <p:nvPr>
            <p:ph sz="half" idx="2"/>
          </p:nvPr>
        </p:nvSpPr>
        <p:spPr>
          <a:xfrm>
            <a:off x="914162" y="2717800"/>
            <a:ext cx="4977104" cy="35560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marL="2669581" algn="l" rtl="0">
              <a:defRPr sz="1400"/>
            </a:lvl6pPr>
            <a:lvl7pPr marL="2669581" algn="l" rtl="0">
              <a:defRPr sz="1400"/>
            </a:lvl7pPr>
            <a:lvl8pPr marL="2669581" algn="l" rtl="0">
              <a:defRPr sz="1400"/>
            </a:lvl8pPr>
            <a:lvl9pPr marL="2669581" algn="l" rtl="0">
              <a:defRPr sz="1400"/>
            </a:lvl9pPr>
          </a:lstStyle>
          <a:p>
            <a:pPr lvl="0" rtl="0"/>
            <a:r>
              <a:rPr lang="sv-SE"/>
              <a:t>Klicka här för att ändra format på bakgrundstexten</a:t>
            </a:r>
          </a:p>
          <a:p>
            <a:pPr lvl="1" rtl="0"/>
            <a:r>
              <a:rPr lang="sv-SE"/>
              <a:t>Nivå två</a:t>
            </a:r>
          </a:p>
          <a:p>
            <a:pPr lvl="2" rtl="0"/>
            <a:r>
              <a:rPr lang="sv-SE"/>
              <a:t>Nivå tre</a:t>
            </a:r>
          </a:p>
          <a:p>
            <a:pPr lvl="3" rtl="0"/>
            <a:r>
              <a:rPr lang="sv-SE"/>
              <a:t>Nivå fyra</a:t>
            </a:r>
          </a:p>
          <a:p>
            <a:pPr lvl="4" rtl="0"/>
            <a:r>
              <a:rPr lang="sv-SE"/>
              <a:t>Nivå fem</a:t>
            </a:r>
            <a:endParaRPr/>
          </a:p>
        </p:txBody>
      </p:sp>
      <p:sp>
        <p:nvSpPr>
          <p:cNvPr id="5" name="Platshållare 4 för text"/>
          <p:cNvSpPr>
            <a:spLocks noGrp="1"/>
          </p:cNvSpPr>
          <p:nvPr>
            <p:ph type="body" sz="quarter" idx="3"/>
          </p:nvPr>
        </p:nvSpPr>
        <p:spPr>
          <a:xfrm>
            <a:off x="6297559" y="1803400"/>
            <a:ext cx="4977104" cy="914400"/>
          </a:xfrm>
        </p:spPr>
        <p:txBody>
          <a:bodyPr rtlCol="0" anchor="ctr">
            <a:noAutofit/>
          </a:bodyPr>
          <a:lstStyle>
            <a:lvl1pPr marL="0" indent="0" algn="l" rtl="0">
              <a:lnSpc>
                <a:spcPct val="80000"/>
              </a:lnSpc>
              <a:spcBef>
                <a:spcPts val="0"/>
              </a:spcBef>
              <a:buNone/>
              <a:defRPr sz="2800" b="0">
                <a:solidFill>
                  <a:schemeClr val="tx1"/>
                </a:solidFill>
              </a:defRPr>
            </a:lvl1pPr>
            <a:lvl2pPr marL="609493" indent="0" algn="l" rtl="0">
              <a:buNone/>
              <a:defRPr sz="2700" b="1"/>
            </a:lvl2pPr>
            <a:lvl3pPr marL="1218987" indent="0" algn="l" rtl="0">
              <a:buNone/>
              <a:defRPr sz="2400" b="1"/>
            </a:lvl3pPr>
            <a:lvl4pPr marL="1828480" indent="0" algn="l" rtl="0">
              <a:buNone/>
              <a:defRPr sz="2100" b="1"/>
            </a:lvl4pPr>
            <a:lvl5pPr marL="2437973" indent="0" algn="l" rtl="0">
              <a:buNone/>
              <a:defRPr sz="2100" b="1"/>
            </a:lvl5pPr>
            <a:lvl6pPr marL="3047467" indent="0" algn="l" rtl="0">
              <a:buNone/>
              <a:defRPr sz="2100" b="1"/>
            </a:lvl6pPr>
            <a:lvl7pPr marL="3656960" indent="0" algn="l" rtl="0">
              <a:buNone/>
              <a:defRPr sz="2100" b="1"/>
            </a:lvl7pPr>
            <a:lvl8pPr marL="4266453" indent="0" algn="l" rtl="0">
              <a:buNone/>
              <a:defRPr sz="2100" b="1"/>
            </a:lvl8pPr>
            <a:lvl9pPr marL="4875947" indent="0" algn="l" rtl="0">
              <a:buNone/>
              <a:defRPr sz="2100" b="1"/>
            </a:lvl9pPr>
          </a:lstStyle>
          <a:p>
            <a:pPr lvl="0" rtl="0"/>
            <a:r>
              <a:rPr lang="sv-SE"/>
              <a:t>Klicka här för att ändra format på bakgrundstexten</a:t>
            </a:r>
          </a:p>
        </p:txBody>
      </p:sp>
      <p:sp>
        <p:nvSpPr>
          <p:cNvPr id="6" name="Platshållare 5 för innehåll"/>
          <p:cNvSpPr>
            <a:spLocks noGrp="1"/>
          </p:cNvSpPr>
          <p:nvPr>
            <p:ph sz="quarter" idx="4"/>
          </p:nvPr>
        </p:nvSpPr>
        <p:spPr>
          <a:xfrm>
            <a:off x="6297559" y="2717800"/>
            <a:ext cx="4977104" cy="35560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marL="2669581" algn="l" rtl="0">
              <a:defRPr sz="1400"/>
            </a:lvl6pPr>
            <a:lvl7pPr marL="2669581" algn="l" rtl="0">
              <a:defRPr sz="1400"/>
            </a:lvl7pPr>
            <a:lvl8pPr marL="2669581" algn="l" rtl="0">
              <a:defRPr sz="1400" baseline="0"/>
            </a:lvl8pPr>
            <a:lvl9pPr marL="2669581" algn="l" rtl="0">
              <a:defRPr sz="1400" baseline="0"/>
            </a:lvl9pPr>
          </a:lstStyle>
          <a:p>
            <a:pPr lvl="0" rtl="0"/>
            <a:r>
              <a:rPr lang="sv-SE"/>
              <a:t>Klicka här för att ändra format på bakgrundstexten</a:t>
            </a:r>
          </a:p>
          <a:p>
            <a:pPr lvl="1" rtl="0"/>
            <a:r>
              <a:rPr lang="sv-SE"/>
              <a:t>Nivå två</a:t>
            </a:r>
          </a:p>
          <a:p>
            <a:pPr lvl="2" rtl="0"/>
            <a:r>
              <a:rPr lang="sv-SE"/>
              <a:t>Nivå tre</a:t>
            </a:r>
          </a:p>
          <a:p>
            <a:pPr lvl="3" rtl="0"/>
            <a:r>
              <a:rPr lang="sv-SE"/>
              <a:t>Nivå fyra</a:t>
            </a:r>
          </a:p>
          <a:p>
            <a:pPr lvl="4" rtl="0"/>
            <a:r>
              <a:rPr lang="sv-SE"/>
              <a:t>Nivå fem</a:t>
            </a:r>
            <a:endParaRPr/>
          </a:p>
        </p:txBody>
      </p:sp>
      <p:sp>
        <p:nvSpPr>
          <p:cNvPr id="8" name="Platshållare 7 för sidfot"/>
          <p:cNvSpPr>
            <a:spLocks noGrp="1"/>
          </p:cNvSpPr>
          <p:nvPr>
            <p:ph type="ftr" sz="quarter" idx="11"/>
          </p:nvPr>
        </p:nvSpPr>
        <p:spPr/>
        <p:txBody>
          <a:bodyPr rtlCol="0"/>
          <a:lstStyle/>
          <a:p>
            <a:pPr rtl="0"/>
            <a:endParaRPr/>
          </a:p>
        </p:txBody>
      </p:sp>
      <p:sp>
        <p:nvSpPr>
          <p:cNvPr id="7" name="Platshållare 6 för datum"/>
          <p:cNvSpPr>
            <a:spLocks noGrp="1"/>
          </p:cNvSpPr>
          <p:nvPr>
            <p:ph type="dt" sz="half" idx="10"/>
          </p:nvPr>
        </p:nvSpPr>
        <p:spPr/>
        <p:txBody>
          <a:bodyPr rtlCol="0"/>
          <a:lstStyle/>
          <a:p>
            <a:pPr rtl="0"/>
            <a:r>
              <a:rPr lang="en-US"/>
              <a:t>2016-06-24</a:t>
            </a:r>
            <a:endParaRPr/>
          </a:p>
        </p:txBody>
      </p:sp>
      <p:sp>
        <p:nvSpPr>
          <p:cNvPr id="9" name="Platshållare 8 för bildnummer"/>
          <p:cNvSpPr>
            <a:spLocks noGrp="1"/>
          </p:cNvSpPr>
          <p:nvPr>
            <p:ph type="sldNum" sz="quarter" idx="12"/>
          </p:nvPr>
        </p:nvSpPr>
        <p:spPr/>
        <p:txBody>
          <a:bodyPr rtlCol="0"/>
          <a:lstStyle/>
          <a:p>
            <a:pPr rtl="0"/>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rtlCol="0"/>
          <a:lstStyle/>
          <a:p>
            <a:pPr rtl="0"/>
            <a:r>
              <a:rPr lang="sv-SE"/>
              <a:t>Klicka här för att ändra mall för rubrikformat</a:t>
            </a:r>
            <a:endParaRPr/>
          </a:p>
        </p:txBody>
      </p:sp>
      <p:sp>
        <p:nvSpPr>
          <p:cNvPr id="4" name="Platshållare 3 för sidfot"/>
          <p:cNvSpPr>
            <a:spLocks noGrp="1"/>
          </p:cNvSpPr>
          <p:nvPr>
            <p:ph type="ftr" sz="quarter" idx="11"/>
          </p:nvPr>
        </p:nvSpPr>
        <p:spPr/>
        <p:txBody>
          <a:bodyPr rtlCol="0"/>
          <a:lstStyle/>
          <a:p>
            <a:pPr rtl="0"/>
            <a:endParaRPr/>
          </a:p>
        </p:txBody>
      </p:sp>
      <p:sp>
        <p:nvSpPr>
          <p:cNvPr id="3" name="Platshållare 2 för datum"/>
          <p:cNvSpPr>
            <a:spLocks noGrp="1"/>
          </p:cNvSpPr>
          <p:nvPr>
            <p:ph type="dt" sz="half" idx="10"/>
          </p:nvPr>
        </p:nvSpPr>
        <p:spPr/>
        <p:txBody>
          <a:bodyPr rtlCol="0"/>
          <a:lstStyle/>
          <a:p>
            <a:pPr rtl="0"/>
            <a:r>
              <a:rPr lang="en-US"/>
              <a:t>2016-06-24</a:t>
            </a:r>
            <a:endParaRPr/>
          </a:p>
        </p:txBody>
      </p:sp>
      <p:sp>
        <p:nvSpPr>
          <p:cNvPr id="5" name="Platshållare 4 för bildnummer"/>
          <p:cNvSpPr>
            <a:spLocks noGrp="1"/>
          </p:cNvSpPr>
          <p:nvPr>
            <p:ph type="sldNum" sz="quarter" idx="12"/>
          </p:nvPr>
        </p:nvSpPr>
        <p:spPr/>
        <p:txBody>
          <a:bodyPr rtlCol="0"/>
          <a:lstStyle/>
          <a:p>
            <a:pPr rtl="0"/>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7821163" y="482600"/>
            <a:ext cx="3961368" cy="1422400"/>
          </a:xfrm>
        </p:spPr>
        <p:txBody>
          <a:bodyPr rtlCol="0" anchor="b">
            <a:noAutofit/>
          </a:bodyPr>
          <a:lstStyle>
            <a:lvl1pPr algn="l" rtl="0">
              <a:defRPr sz="3200" b="0"/>
            </a:lvl1pPr>
          </a:lstStyle>
          <a:p>
            <a:pPr rtl="0"/>
            <a:r>
              <a:rPr lang="sv-SE"/>
              <a:t>Klicka här för att ändra mall för rubrikformat</a:t>
            </a:r>
            <a:endParaRPr/>
          </a:p>
        </p:txBody>
      </p:sp>
      <p:sp>
        <p:nvSpPr>
          <p:cNvPr id="20" name="Rektangulär 19"/>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a:p>
        </p:txBody>
      </p:sp>
      <p:sp>
        <p:nvSpPr>
          <p:cNvPr id="3" name="Platshållare 2 för innehåll"/>
          <p:cNvSpPr>
            <a:spLocks noGrp="1"/>
          </p:cNvSpPr>
          <p:nvPr>
            <p:ph idx="1"/>
          </p:nvPr>
        </p:nvSpPr>
        <p:spPr bwMode="white">
          <a:xfrm>
            <a:off x="507868" y="482600"/>
            <a:ext cx="6602280" cy="5842001"/>
          </a:xfrm>
        </p:spPr>
        <p:txBody>
          <a:bodyPr rtlCol="0">
            <a:normAutofit/>
          </a:bodyPr>
          <a:lstStyle>
            <a:lvl1pPr algn="l" rtl="0">
              <a:defRPr sz="2800"/>
            </a:lvl1pPr>
            <a:lvl2pPr algn="l" rtl="0">
              <a:defRPr sz="2400"/>
            </a:lvl2pPr>
            <a:lvl3pPr algn="l" rtl="0">
              <a:defRPr sz="2000"/>
            </a:lvl3pPr>
            <a:lvl4pPr algn="l" rtl="0">
              <a:defRPr sz="1800"/>
            </a:lvl4pPr>
            <a:lvl5pPr algn="l" rtl="0">
              <a:defRPr sz="1600"/>
            </a:lvl5pPr>
            <a:lvl6pPr algn="l" rtl="0">
              <a:defRPr sz="1600"/>
            </a:lvl6pPr>
            <a:lvl7pPr algn="l" rtl="0">
              <a:defRPr sz="1600"/>
            </a:lvl7pPr>
            <a:lvl8pPr algn="l" rtl="0">
              <a:defRPr sz="1600"/>
            </a:lvl8pPr>
            <a:lvl9pPr algn="l" rtl="0">
              <a:defRPr sz="1600"/>
            </a:lvl9pPr>
          </a:lstStyle>
          <a:p>
            <a:pPr lvl="0" rtl="0"/>
            <a:r>
              <a:rPr lang="sv-SE"/>
              <a:t>Klicka här för att ändra format på bakgrundstexten</a:t>
            </a:r>
          </a:p>
          <a:p>
            <a:pPr lvl="1" rtl="0"/>
            <a:r>
              <a:rPr lang="sv-SE"/>
              <a:t>Nivå två</a:t>
            </a:r>
          </a:p>
          <a:p>
            <a:pPr lvl="2" rtl="0"/>
            <a:r>
              <a:rPr lang="sv-SE"/>
              <a:t>Nivå tre</a:t>
            </a:r>
          </a:p>
          <a:p>
            <a:pPr lvl="3" rtl="0"/>
            <a:r>
              <a:rPr lang="sv-SE"/>
              <a:t>Nivå fyra</a:t>
            </a:r>
          </a:p>
          <a:p>
            <a:pPr lvl="4" rtl="0"/>
            <a:r>
              <a:rPr lang="sv-SE"/>
              <a:t>Nivå fem</a:t>
            </a:r>
            <a:endParaRPr/>
          </a:p>
        </p:txBody>
      </p:sp>
      <p:sp>
        <p:nvSpPr>
          <p:cNvPr id="4" name="Platshållare 3 för text"/>
          <p:cNvSpPr>
            <a:spLocks noGrp="1"/>
          </p:cNvSpPr>
          <p:nvPr>
            <p:ph type="body" sz="half" idx="2"/>
          </p:nvPr>
        </p:nvSpPr>
        <p:spPr>
          <a:xfrm>
            <a:off x="7821163" y="2108200"/>
            <a:ext cx="3961368" cy="4267200"/>
          </a:xfrm>
        </p:spPr>
        <p:txBody>
          <a:bodyPr rtlCol="0" anchor="t" anchorCtr="0">
            <a:normAutofit/>
          </a:bodyPr>
          <a:lstStyle>
            <a:lvl1pPr marL="0" indent="0" algn="l" rtl="0">
              <a:spcBef>
                <a:spcPts val="1600"/>
              </a:spcBef>
              <a:buNone/>
              <a:defRPr sz="2000">
                <a:solidFill>
                  <a:schemeClr val="tx1"/>
                </a:solidFill>
              </a:defRPr>
            </a:lvl1pPr>
            <a:lvl2pPr marL="609493" indent="0" algn="l" rtl="0">
              <a:buNone/>
              <a:defRPr sz="1600"/>
            </a:lvl2pPr>
            <a:lvl3pPr marL="1218987" indent="0" algn="l" rtl="0">
              <a:buNone/>
              <a:defRPr sz="1300"/>
            </a:lvl3pPr>
            <a:lvl4pPr marL="1828480" indent="0" algn="l" rtl="0">
              <a:buNone/>
              <a:defRPr sz="1200"/>
            </a:lvl4pPr>
            <a:lvl5pPr marL="2437973" indent="0" algn="l" rtl="0">
              <a:buNone/>
              <a:defRPr sz="1200"/>
            </a:lvl5pPr>
            <a:lvl6pPr marL="3047467" indent="0" algn="l" rtl="0">
              <a:buNone/>
              <a:defRPr sz="1200"/>
            </a:lvl6pPr>
            <a:lvl7pPr marL="3656960" indent="0" algn="l" rtl="0">
              <a:buNone/>
              <a:defRPr sz="1200"/>
            </a:lvl7pPr>
            <a:lvl8pPr marL="4266453" indent="0" algn="l" rtl="0">
              <a:buNone/>
              <a:defRPr sz="1200"/>
            </a:lvl8pPr>
            <a:lvl9pPr marL="4875947" indent="0" algn="l" rtl="0">
              <a:buNone/>
              <a:defRPr sz="1200"/>
            </a:lvl9pPr>
          </a:lstStyle>
          <a:p>
            <a:pPr lvl="0" rtl="0"/>
            <a:r>
              <a:rPr lang="sv-SE"/>
              <a:t>Klicka här för att ändra format på bakgrundstexten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8" name="Likbent triangel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a:p>
        </p:txBody>
      </p:sp>
      <p:sp>
        <p:nvSpPr>
          <p:cNvPr id="2" name="Rubrik 1"/>
          <p:cNvSpPr>
            <a:spLocks noGrp="1"/>
          </p:cNvSpPr>
          <p:nvPr>
            <p:ph type="title"/>
          </p:nvPr>
        </p:nvSpPr>
        <p:spPr>
          <a:xfrm>
            <a:off x="6399133" y="1905000"/>
            <a:ext cx="5180251" cy="1727200"/>
          </a:xfrm>
        </p:spPr>
        <p:txBody>
          <a:bodyPr rtlCol="0" anchor="b" anchorCtr="0">
            <a:normAutofit/>
          </a:bodyPr>
          <a:lstStyle>
            <a:lvl1pPr algn="l" rtl="0">
              <a:defRPr sz="3200" b="0"/>
            </a:lvl1pPr>
          </a:lstStyle>
          <a:p>
            <a:pPr rtl="0"/>
            <a:r>
              <a:rPr lang="sv-SE"/>
              <a:t>Klicka här för att ändra mall för rubrikformat</a:t>
            </a:r>
            <a:endParaRPr/>
          </a:p>
        </p:txBody>
      </p:sp>
      <p:sp>
        <p:nvSpPr>
          <p:cNvPr id="9" name="Rektangulär 8"/>
          <p:cNvSpPr/>
          <p:nvPr/>
        </p:nvSpPr>
        <p:spPr>
          <a:xfrm>
            <a:off x="0" y="-1115"/>
            <a:ext cx="6093594"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a:p>
        </p:txBody>
      </p:sp>
      <p:sp>
        <p:nvSpPr>
          <p:cNvPr id="3" name="Platshållare 2 för bild" descr="En tom platshållare för att lägga till en bild. Klicka på platshållaren och markera bilden du vill lägga till.&#10;"/>
          <p:cNvSpPr>
            <a:spLocks noGrp="1"/>
          </p:cNvSpPr>
          <p:nvPr>
            <p:ph type="pic" idx="1"/>
          </p:nvPr>
        </p:nvSpPr>
        <p:spPr>
          <a:xfrm>
            <a:off x="507869" y="482601"/>
            <a:ext cx="5077859" cy="5862706"/>
          </a:xfrm>
          <a:noFill/>
          <a:ln w="9525">
            <a:noFill/>
            <a:miter lim="800000"/>
          </a:ln>
          <a:effectLst/>
        </p:spPr>
        <p:txBody>
          <a:bodyPr rtlCol="0">
            <a:normAutofit/>
          </a:bodyPr>
          <a:lstStyle>
            <a:lvl1pPr marL="0" indent="0" algn="ctr" rtl="0">
              <a:buNone/>
              <a:defRPr sz="2700"/>
            </a:lvl1pPr>
            <a:lvl2pPr marL="609493" indent="0" algn="l" rtl="0">
              <a:buNone/>
              <a:defRPr sz="3700"/>
            </a:lvl2pPr>
            <a:lvl3pPr marL="1218987" indent="0" algn="l" rtl="0">
              <a:buNone/>
              <a:defRPr sz="3200"/>
            </a:lvl3pPr>
            <a:lvl4pPr marL="1828480" indent="0" algn="l" rtl="0">
              <a:buNone/>
              <a:defRPr sz="2700"/>
            </a:lvl4pPr>
            <a:lvl5pPr marL="2437973" indent="0" algn="l" rtl="0">
              <a:buNone/>
              <a:defRPr sz="2700"/>
            </a:lvl5pPr>
            <a:lvl6pPr marL="3047467" indent="0" algn="l" rtl="0">
              <a:buNone/>
              <a:defRPr sz="2700"/>
            </a:lvl6pPr>
            <a:lvl7pPr marL="3656960" indent="0" algn="l" rtl="0">
              <a:buNone/>
              <a:defRPr sz="2700"/>
            </a:lvl7pPr>
            <a:lvl8pPr marL="4266453" indent="0" algn="l" rtl="0">
              <a:buNone/>
              <a:defRPr sz="2700"/>
            </a:lvl8pPr>
            <a:lvl9pPr marL="4875947" indent="0" algn="l" rtl="0">
              <a:buNone/>
              <a:defRPr sz="2700"/>
            </a:lvl9pPr>
          </a:lstStyle>
          <a:p>
            <a:pPr rtl="0"/>
            <a:r>
              <a:rPr lang="sv-SE"/>
              <a:t>Klicka på ikonen för att lägga till en bild</a:t>
            </a:r>
            <a:endParaRPr/>
          </a:p>
        </p:txBody>
      </p:sp>
      <p:sp>
        <p:nvSpPr>
          <p:cNvPr id="4" name="Platshållare 3 för text"/>
          <p:cNvSpPr>
            <a:spLocks noGrp="1"/>
          </p:cNvSpPr>
          <p:nvPr>
            <p:ph type="body" sz="half" idx="2"/>
          </p:nvPr>
        </p:nvSpPr>
        <p:spPr>
          <a:xfrm>
            <a:off x="6399133" y="3733800"/>
            <a:ext cx="5180251" cy="1727200"/>
          </a:xfrm>
        </p:spPr>
        <p:txBody>
          <a:bodyPr rtlCol="0">
            <a:normAutofit/>
          </a:bodyPr>
          <a:lstStyle>
            <a:lvl1pPr marL="0" indent="0" algn="l" rtl="0">
              <a:spcBef>
                <a:spcPts val="1600"/>
              </a:spcBef>
              <a:buNone/>
              <a:defRPr sz="2000">
                <a:solidFill>
                  <a:schemeClr val="tx1"/>
                </a:solidFill>
              </a:defRPr>
            </a:lvl1pPr>
            <a:lvl2pPr marL="609493" indent="0" algn="l" rtl="0">
              <a:buNone/>
              <a:defRPr sz="1600"/>
            </a:lvl2pPr>
            <a:lvl3pPr marL="1218987" indent="0" algn="l" rtl="0">
              <a:buNone/>
              <a:defRPr sz="1300"/>
            </a:lvl3pPr>
            <a:lvl4pPr marL="1828480" indent="0" algn="l" rtl="0">
              <a:buNone/>
              <a:defRPr sz="1200"/>
            </a:lvl4pPr>
            <a:lvl5pPr marL="2437973" indent="0" algn="l" rtl="0">
              <a:buNone/>
              <a:defRPr sz="1200"/>
            </a:lvl5pPr>
            <a:lvl6pPr marL="3047467" indent="0" algn="l" rtl="0">
              <a:buNone/>
              <a:defRPr sz="1200"/>
            </a:lvl6pPr>
            <a:lvl7pPr marL="3656960" indent="0" algn="l" rtl="0">
              <a:buNone/>
              <a:defRPr sz="1200"/>
            </a:lvl7pPr>
            <a:lvl8pPr marL="4266453" indent="0" algn="l" rtl="0">
              <a:buNone/>
              <a:defRPr sz="1200"/>
            </a:lvl8pPr>
            <a:lvl9pPr marL="4875947" indent="0" algn="l" rtl="0">
              <a:buNone/>
              <a:defRPr sz="1200"/>
            </a:lvl9pPr>
          </a:lstStyle>
          <a:p>
            <a:pPr lvl="0" rtl="0"/>
            <a:r>
              <a:rPr lang="sv-SE"/>
              <a:t>Klicka här för att ändra format på bakgrundstexten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Platshållare 1 för rubrik"/>
          <p:cNvSpPr>
            <a:spLocks noGrp="1"/>
          </p:cNvSpPr>
          <p:nvPr>
            <p:ph type="title"/>
          </p:nvPr>
        </p:nvSpPr>
        <p:spPr>
          <a:xfrm>
            <a:off x="914162" y="482600"/>
            <a:ext cx="10360501" cy="1219200"/>
          </a:xfrm>
          <a:prstGeom prst="rect">
            <a:avLst/>
          </a:prstGeom>
          <a:effectLst/>
        </p:spPr>
        <p:txBody>
          <a:bodyPr vert="horz" lIns="121899" tIns="60949" rIns="121899" bIns="60949" rtlCol="0" anchor="b" anchorCtr="0">
            <a:normAutofit/>
          </a:bodyPr>
          <a:lstStyle/>
          <a:p>
            <a:pPr rtl="0"/>
            <a:r>
              <a:rPr lang="sv-se"/>
              <a:t>Klicka här för att ändra format</a:t>
            </a:r>
            <a:endParaRPr/>
          </a:p>
        </p:txBody>
      </p:sp>
      <p:sp>
        <p:nvSpPr>
          <p:cNvPr id="3" name="Platshållare 2 för text"/>
          <p:cNvSpPr>
            <a:spLocks noGrp="1"/>
          </p:cNvSpPr>
          <p:nvPr>
            <p:ph type="body" idx="1"/>
          </p:nvPr>
        </p:nvSpPr>
        <p:spPr>
          <a:xfrm>
            <a:off x="914162" y="1803401"/>
            <a:ext cx="10360501" cy="4470400"/>
          </a:xfrm>
          <a:prstGeom prst="rect">
            <a:avLst/>
          </a:prstGeom>
        </p:spPr>
        <p:txBody>
          <a:bodyPr vert="horz" lIns="121899" tIns="60949" rIns="121899" bIns="60949" rtlCol="0">
            <a:normAutofit/>
          </a:bodyPr>
          <a:lstStyle/>
          <a:p>
            <a:pPr lvl="0" rtl="0"/>
            <a:r>
              <a:rPr lang="sv-se"/>
              <a:t>Redigera format för bakgrundstext</a:t>
            </a:r>
          </a:p>
          <a:p>
            <a:pPr lvl="1" rtl="0"/>
            <a:r>
              <a:rPr lang="sv-se"/>
              <a:t>Nivå två</a:t>
            </a:r>
          </a:p>
          <a:p>
            <a:pPr lvl="2" rtl="0"/>
            <a:r>
              <a:rPr lang="sv-se"/>
              <a:t>Nivå tre</a:t>
            </a:r>
          </a:p>
          <a:p>
            <a:pPr lvl="3" rtl="0"/>
            <a:r>
              <a:rPr lang="sv-se"/>
              <a:t>Nivå fyra</a:t>
            </a:r>
          </a:p>
          <a:p>
            <a:pPr lvl="4" rtl="0"/>
            <a:r>
              <a:rPr lang="sv-se"/>
              <a:t>Nivå fem</a:t>
            </a:r>
            <a:endParaRPr/>
          </a:p>
        </p:txBody>
      </p:sp>
      <p:sp>
        <p:nvSpPr>
          <p:cNvPr id="5" name="Platshållare 4 för sidfot"/>
          <p:cNvSpPr>
            <a:spLocks noGrp="1"/>
          </p:cNvSpPr>
          <p:nvPr>
            <p:ph type="ftr" sz="quarter" idx="3"/>
          </p:nvPr>
        </p:nvSpPr>
        <p:spPr>
          <a:xfrm>
            <a:off x="914162" y="6375400"/>
            <a:ext cx="7414869" cy="195072"/>
          </a:xfrm>
          <a:prstGeom prst="rect">
            <a:avLst/>
          </a:prstGeom>
        </p:spPr>
        <p:txBody>
          <a:bodyPr vert="horz" lIns="121899" tIns="60949" rIns="121899" bIns="60949" rtlCol="0" anchor="ctr"/>
          <a:lstStyle>
            <a:lvl1pPr algn="l" rtl="0">
              <a:defRPr sz="1100">
                <a:solidFill>
                  <a:schemeClr val="tx1"/>
                </a:solidFill>
              </a:defRPr>
            </a:lvl1pPr>
          </a:lstStyle>
          <a:p>
            <a:pPr rtl="0"/>
            <a:endParaRPr/>
          </a:p>
        </p:txBody>
      </p:sp>
      <p:sp>
        <p:nvSpPr>
          <p:cNvPr id="4" name="Platshållare 3 för datum"/>
          <p:cNvSpPr>
            <a:spLocks noGrp="1"/>
          </p:cNvSpPr>
          <p:nvPr>
            <p:ph type="dt" sz="half" idx="2"/>
          </p:nvPr>
        </p:nvSpPr>
        <p:spPr>
          <a:xfrm>
            <a:off x="8735324" y="6375400"/>
            <a:ext cx="1422030" cy="195072"/>
          </a:xfrm>
          <a:prstGeom prst="rect">
            <a:avLst/>
          </a:prstGeom>
        </p:spPr>
        <p:txBody>
          <a:bodyPr vert="horz" lIns="121899" tIns="60949" rIns="121899" bIns="60949" rtlCol="0" anchor="ctr"/>
          <a:lstStyle>
            <a:lvl1pPr algn="l" rtl="0">
              <a:defRPr sz="1100">
                <a:solidFill>
                  <a:schemeClr val="tx1"/>
                </a:solidFill>
              </a:defRPr>
            </a:lvl1pPr>
          </a:lstStyle>
          <a:p>
            <a:pPr rtl="0"/>
            <a:r>
              <a:rPr lang="en-US"/>
              <a:t>2016-06-24</a:t>
            </a:r>
            <a:endParaRPr/>
          </a:p>
        </p:txBody>
      </p:sp>
      <p:sp>
        <p:nvSpPr>
          <p:cNvPr id="6" name="Platshållare 5 för bildnummer"/>
          <p:cNvSpPr>
            <a:spLocks noGrp="1"/>
          </p:cNvSpPr>
          <p:nvPr>
            <p:ph type="sldNum" sz="quarter" idx="4"/>
          </p:nvPr>
        </p:nvSpPr>
        <p:spPr>
          <a:xfrm>
            <a:off x="10441760" y="6375400"/>
            <a:ext cx="832903" cy="195072"/>
          </a:xfrm>
          <a:prstGeom prst="rect">
            <a:avLst/>
          </a:prstGeom>
        </p:spPr>
        <p:txBody>
          <a:bodyPr vert="horz" lIns="121899" tIns="60949" rIns="121899" bIns="60949" rtlCol="0" anchor="ctr"/>
          <a:lstStyle>
            <a:lvl1pPr algn="l" rtl="0">
              <a:defRPr sz="1100">
                <a:solidFill>
                  <a:schemeClr val="tx1"/>
                </a:solidFill>
              </a:defRPr>
            </a:lvl1pPr>
          </a:lstStyle>
          <a:p>
            <a:pPr rtl="0"/>
            <a:fld id="{E5FD5434-F838-4DD4-A17B-1CB1A1850DF4}" type="slidenum">
              <a:rPr/>
              <a:pPr rtl="0"/>
              <a:t>‹#›</a:t>
            </a:fld>
            <a:endParaRPr/>
          </a:p>
        </p:txBody>
      </p:sp>
    </p:spTree>
  </p:cSld>
  <p:clrMap bg1="dk1" tx1="lt1" bg2="dk2" tx2="lt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82" r:id="rId10"/>
    <p:sldLayoutId id="2147483678" r:id="rId11"/>
    <p:sldLayoutId id="214748367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80000"/>
        </a:lnSpc>
        <a:spcBef>
          <a:spcPct val="0"/>
        </a:spcBef>
        <a:buNone/>
        <a:defRPr sz="3600" kern="1200" cap="all" baseline="0">
          <a:solidFill>
            <a:schemeClr val="tx1"/>
          </a:solidFill>
          <a:effectLst/>
          <a:latin typeface="+mj-lt"/>
          <a:ea typeface="+mj-ea"/>
          <a:cs typeface="+mj-cs"/>
        </a:defRPr>
      </a:lvl1pPr>
    </p:titleStyle>
    <p:body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11.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ctrTitle"/>
          </p:nvPr>
        </p:nvSpPr>
        <p:spPr>
          <a:xfrm>
            <a:off x="1218883" y="1569106"/>
            <a:ext cx="9751060" cy="2147926"/>
          </a:xfrm>
        </p:spPr>
        <p:txBody>
          <a:bodyPr rtlCol="0"/>
          <a:lstStyle/>
          <a:p>
            <a:pPr rtl="0"/>
            <a:r>
              <a:rPr lang="sv-SE" dirty="0"/>
              <a:t>P</a:t>
            </a:r>
            <a:r>
              <a:rPr lang="sv-se" dirty="0"/>
              <a:t> 2015 2024</a:t>
            </a:r>
          </a:p>
        </p:txBody>
      </p:sp>
      <p:sp>
        <p:nvSpPr>
          <p:cNvPr id="2" name="Underrubrik 1"/>
          <p:cNvSpPr>
            <a:spLocks noGrp="1"/>
          </p:cNvSpPr>
          <p:nvPr>
            <p:ph type="subTitle" idx="1"/>
          </p:nvPr>
        </p:nvSpPr>
        <p:spPr>
          <a:xfrm>
            <a:off x="1218883" y="3133080"/>
            <a:ext cx="9751060" cy="1016000"/>
          </a:xfrm>
        </p:spPr>
        <p:txBody>
          <a:bodyPr rtlCol="0">
            <a:normAutofit/>
          </a:bodyPr>
          <a:lstStyle/>
          <a:p>
            <a:pPr rtl="0"/>
            <a:r>
              <a:rPr lang="sv-SE" dirty="0"/>
              <a:t>F</a:t>
            </a:r>
            <a:r>
              <a:rPr lang="sv-se" dirty="0"/>
              <a:t>öräldramöte</a:t>
            </a:r>
          </a:p>
        </p:txBody>
      </p:sp>
      <p:pic>
        <p:nvPicPr>
          <p:cNvPr id="5" name="Bildobjekt 4">
            <a:extLst>
              <a:ext uri="{FF2B5EF4-FFF2-40B4-BE49-F238E27FC236}">
                <a16:creationId xmlns:a16="http://schemas.microsoft.com/office/drawing/2014/main" id="{2BE325F0-D064-58F4-4CAB-3EF81AAAA6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94312" y="4221088"/>
            <a:ext cx="1800200" cy="2077731"/>
          </a:xfrm>
          <a:prstGeom prst="rect">
            <a:avLst/>
          </a:prstGeom>
        </p:spPr>
      </p:pic>
    </p:spTree>
    <p:extLst>
      <p:ext uri="{BB962C8B-B14F-4D97-AF65-F5344CB8AC3E}">
        <p14:creationId xmlns:p14="http://schemas.microsoft.com/office/powerpoint/2010/main" val="108287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26000">
              <a:schemeClr val="bg2"/>
            </a:gs>
            <a:gs pos="71000">
              <a:schemeClr val="bg2">
                <a:tint val="100000"/>
                <a:shade val="40000"/>
                <a:satMod val="100000"/>
              </a:schemeClr>
            </a:gs>
            <a:gs pos="100000">
              <a:schemeClr val="bg2">
                <a:shade val="5000"/>
                <a:sat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914162" y="-315416"/>
            <a:ext cx="10360501" cy="1219200"/>
          </a:xfrm>
        </p:spPr>
        <p:txBody>
          <a:bodyPr rtlCol="0">
            <a:normAutofit/>
          </a:bodyPr>
          <a:lstStyle/>
          <a:p>
            <a:pPr rtl="0"/>
            <a:r>
              <a:rPr lang="sv-se" dirty="0"/>
              <a:t>kommunikation</a:t>
            </a:r>
          </a:p>
        </p:txBody>
      </p:sp>
      <p:sp>
        <p:nvSpPr>
          <p:cNvPr id="4" name="Platshållare för innehåll 3">
            <a:extLst>
              <a:ext uri="{FF2B5EF4-FFF2-40B4-BE49-F238E27FC236}">
                <a16:creationId xmlns:a16="http://schemas.microsoft.com/office/drawing/2014/main" id="{8F5D2084-C426-9A97-E1E7-B5BAF53BE67A}"/>
              </a:ext>
            </a:extLst>
          </p:cNvPr>
          <p:cNvSpPr>
            <a:spLocks noGrp="1"/>
          </p:cNvSpPr>
          <p:nvPr>
            <p:ph idx="1"/>
          </p:nvPr>
        </p:nvSpPr>
        <p:spPr>
          <a:xfrm>
            <a:off x="914162" y="1268760"/>
            <a:ext cx="10868882" cy="5005041"/>
          </a:xfrm>
        </p:spPr>
        <p:txBody>
          <a:bodyPr>
            <a:normAutofit fontScale="92500"/>
          </a:bodyPr>
          <a:lstStyle/>
          <a:p>
            <a:r>
              <a:rPr lang="sv-SE" dirty="0" err="1"/>
              <a:t>Sportadmin</a:t>
            </a:r>
            <a:endParaRPr lang="sv-SE" dirty="0"/>
          </a:p>
          <a:p>
            <a:endParaRPr lang="sv-SE" dirty="0"/>
          </a:p>
          <a:p>
            <a:r>
              <a:rPr lang="sv-SE" dirty="0" err="1"/>
              <a:t>Instagram</a:t>
            </a:r>
            <a:r>
              <a:rPr lang="sv-SE" dirty="0"/>
              <a:t>: sif_p2015</a:t>
            </a:r>
          </a:p>
          <a:p>
            <a:endParaRPr lang="sv-SE" sz="2000" dirty="0"/>
          </a:p>
          <a:p>
            <a:r>
              <a:rPr lang="sv-SE" dirty="0"/>
              <a:t>Alla aktiviteter kommer att finnas på </a:t>
            </a:r>
            <a:r>
              <a:rPr lang="sv-SE" dirty="0" err="1"/>
              <a:t>sportadmin</a:t>
            </a:r>
            <a:r>
              <a:rPr lang="sv-SE" dirty="0"/>
              <a:t> </a:t>
            </a:r>
          </a:p>
          <a:p>
            <a:endParaRPr lang="sv-SE" dirty="0"/>
          </a:p>
          <a:p>
            <a:r>
              <a:rPr lang="sv-SE" dirty="0"/>
              <a:t>All anmälning till träning/match/aktiviteter av föräldrar i </a:t>
            </a:r>
            <a:r>
              <a:rPr lang="sv-SE" dirty="0" err="1"/>
              <a:t>sportadmin</a:t>
            </a:r>
            <a:endParaRPr lang="sv-SE" dirty="0"/>
          </a:p>
          <a:p>
            <a:endParaRPr lang="sv-SE" dirty="0"/>
          </a:p>
          <a:p>
            <a:r>
              <a:rPr lang="sv-SE" dirty="0"/>
              <a:t>Ingen anmälan = ingen match</a:t>
            </a:r>
          </a:p>
          <a:p>
            <a:endParaRPr lang="sv-SE" dirty="0"/>
          </a:p>
        </p:txBody>
      </p:sp>
      <p:pic>
        <p:nvPicPr>
          <p:cNvPr id="3" name="Bildobjekt 2">
            <a:extLst>
              <a:ext uri="{FF2B5EF4-FFF2-40B4-BE49-F238E27FC236}">
                <a16:creationId xmlns:a16="http://schemas.microsoft.com/office/drawing/2014/main" id="{2812ACCA-67C9-5847-A49F-51F1EB5AB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66820" y="188640"/>
            <a:ext cx="1800200" cy="2077731"/>
          </a:xfrm>
          <a:prstGeom prst="rect">
            <a:avLst/>
          </a:prstGeom>
        </p:spPr>
      </p:pic>
    </p:spTree>
    <p:extLst>
      <p:ext uri="{BB962C8B-B14F-4D97-AF65-F5344CB8AC3E}">
        <p14:creationId xmlns:p14="http://schemas.microsoft.com/office/powerpoint/2010/main" val="3287000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26000">
              <a:schemeClr val="bg2"/>
            </a:gs>
            <a:gs pos="71000">
              <a:schemeClr val="bg2">
                <a:tint val="100000"/>
                <a:shade val="40000"/>
                <a:satMod val="100000"/>
              </a:schemeClr>
            </a:gs>
            <a:gs pos="100000">
              <a:schemeClr val="bg2">
                <a:shade val="5000"/>
                <a:sat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0" y="482600"/>
            <a:ext cx="11274663" cy="1219200"/>
          </a:xfrm>
        </p:spPr>
        <p:txBody>
          <a:bodyPr rtlCol="0">
            <a:normAutofit/>
          </a:bodyPr>
          <a:lstStyle/>
          <a:p>
            <a:pPr rtl="0"/>
            <a:r>
              <a:rPr lang="sv-SE" dirty="0"/>
              <a:t>D</a:t>
            </a:r>
            <a:r>
              <a:rPr lang="sv-se" dirty="0"/>
              <a:t>etta Gäller i </a:t>
            </a:r>
            <a:r>
              <a:rPr lang="sv-se" dirty="0" err="1"/>
              <a:t>Stenungsunds</a:t>
            </a:r>
            <a:r>
              <a:rPr lang="sv-se" dirty="0"/>
              <a:t> </a:t>
            </a:r>
            <a:r>
              <a:rPr lang="sv-se" dirty="0" err="1"/>
              <a:t>if</a:t>
            </a:r>
            <a:endParaRPr lang="sv-se" dirty="0"/>
          </a:p>
        </p:txBody>
      </p:sp>
      <p:sp>
        <p:nvSpPr>
          <p:cNvPr id="4" name="Platshållare för innehåll 3">
            <a:extLst>
              <a:ext uri="{FF2B5EF4-FFF2-40B4-BE49-F238E27FC236}">
                <a16:creationId xmlns:a16="http://schemas.microsoft.com/office/drawing/2014/main" id="{8F5D2084-C426-9A97-E1E7-B5BAF53BE67A}"/>
              </a:ext>
            </a:extLst>
          </p:cNvPr>
          <p:cNvSpPr>
            <a:spLocks noGrp="1"/>
          </p:cNvSpPr>
          <p:nvPr>
            <p:ph sz="half" idx="1"/>
          </p:nvPr>
        </p:nvSpPr>
        <p:spPr>
          <a:xfrm>
            <a:off x="45740" y="1803401"/>
            <a:ext cx="5845526" cy="4470400"/>
          </a:xfrm>
        </p:spPr>
        <p:txBody>
          <a:bodyPr>
            <a:normAutofit/>
          </a:bodyPr>
          <a:lstStyle/>
          <a:p>
            <a:pPr marL="0" indent="0">
              <a:buNone/>
            </a:pPr>
            <a:r>
              <a:rPr lang="sv-SE" u="sng" dirty="0"/>
              <a:t>Detta får man som medlem i SIF</a:t>
            </a:r>
          </a:p>
          <a:p>
            <a:r>
              <a:rPr lang="sv-SE" dirty="0"/>
              <a:t>1-4 träningar i veckan</a:t>
            </a:r>
          </a:p>
          <a:p>
            <a:r>
              <a:rPr lang="sv-SE" dirty="0"/>
              <a:t>Matcher i seriespel</a:t>
            </a:r>
          </a:p>
          <a:p>
            <a:r>
              <a:rPr lang="sv-SE" dirty="0"/>
              <a:t>Utbildade ledare</a:t>
            </a:r>
          </a:p>
          <a:p>
            <a:r>
              <a:rPr lang="sv-SE" dirty="0"/>
              <a:t>Betalda domarkostnader</a:t>
            </a:r>
          </a:p>
          <a:p>
            <a:r>
              <a:rPr lang="sv-SE" dirty="0"/>
              <a:t>Omskötta planer och material för träning/match</a:t>
            </a:r>
          </a:p>
          <a:p>
            <a:r>
              <a:rPr lang="sv-SE" dirty="0"/>
              <a:t>Delta fritt i interna cuper/arrangemang som anordnas av föreningen</a:t>
            </a:r>
          </a:p>
          <a:p>
            <a:endParaRPr lang="sv-SE" dirty="0"/>
          </a:p>
          <a:p>
            <a:endParaRPr lang="sv-SE" sz="2000" dirty="0"/>
          </a:p>
          <a:p>
            <a:endParaRPr lang="sv-SE" dirty="0"/>
          </a:p>
        </p:txBody>
      </p:sp>
      <p:sp>
        <p:nvSpPr>
          <p:cNvPr id="5" name="Platshållare för innehåll 4">
            <a:extLst>
              <a:ext uri="{FF2B5EF4-FFF2-40B4-BE49-F238E27FC236}">
                <a16:creationId xmlns:a16="http://schemas.microsoft.com/office/drawing/2014/main" id="{9A72F330-D0B9-CA8A-D39A-789972F95D67}"/>
              </a:ext>
            </a:extLst>
          </p:cNvPr>
          <p:cNvSpPr>
            <a:spLocks noGrp="1"/>
          </p:cNvSpPr>
          <p:nvPr>
            <p:ph sz="half" idx="2"/>
          </p:nvPr>
        </p:nvSpPr>
        <p:spPr>
          <a:xfrm>
            <a:off x="6297558" y="1803401"/>
            <a:ext cx="5773517" cy="4470400"/>
          </a:xfrm>
        </p:spPr>
        <p:txBody>
          <a:bodyPr>
            <a:normAutofit/>
          </a:bodyPr>
          <a:lstStyle/>
          <a:p>
            <a:pPr marL="0" indent="0">
              <a:buNone/>
            </a:pPr>
            <a:r>
              <a:rPr lang="sv-SE" u="sng" dirty="0"/>
              <a:t>Detta förväntas av föräldrar</a:t>
            </a:r>
          </a:p>
          <a:p>
            <a:r>
              <a:rPr lang="sv-SE" dirty="0"/>
              <a:t>Hjälpa till vid föreningens cuper och t.ex. stå i kiosken</a:t>
            </a:r>
          </a:p>
          <a:p>
            <a:r>
              <a:rPr lang="sv-SE" dirty="0"/>
              <a:t>Betala medlemsavgift</a:t>
            </a:r>
          </a:p>
          <a:p>
            <a:r>
              <a:rPr lang="sv-SE" dirty="0"/>
              <a:t>Stötta laget i med- och motgång och vara en god förebild.</a:t>
            </a:r>
          </a:p>
          <a:p>
            <a:r>
              <a:rPr lang="sv-SE" dirty="0"/>
              <a:t>Sälja föreningens/lagets lotter såsom bingolotter</a:t>
            </a:r>
          </a:p>
          <a:p>
            <a:r>
              <a:rPr lang="sv-SE" dirty="0"/>
              <a:t>Hjälpa till med körning till bortamatcher (om man kan)</a:t>
            </a:r>
          </a:p>
          <a:p>
            <a:endParaRPr lang="sv-SE" dirty="0"/>
          </a:p>
          <a:p>
            <a:pPr marL="0" indent="0">
              <a:buNone/>
            </a:pPr>
            <a:endParaRPr lang="sv-SE" u="sng" dirty="0"/>
          </a:p>
        </p:txBody>
      </p:sp>
      <p:pic>
        <p:nvPicPr>
          <p:cNvPr id="3" name="Bildobjekt 2">
            <a:extLst>
              <a:ext uri="{FF2B5EF4-FFF2-40B4-BE49-F238E27FC236}">
                <a16:creationId xmlns:a16="http://schemas.microsoft.com/office/drawing/2014/main" id="{2812ACCA-67C9-5847-A49F-51F1EB5AB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66820" y="188640"/>
            <a:ext cx="1800200" cy="2077731"/>
          </a:xfrm>
          <a:prstGeom prst="rect">
            <a:avLst/>
          </a:prstGeom>
        </p:spPr>
      </p:pic>
    </p:spTree>
    <p:extLst>
      <p:ext uri="{BB962C8B-B14F-4D97-AF65-F5344CB8AC3E}">
        <p14:creationId xmlns:p14="http://schemas.microsoft.com/office/powerpoint/2010/main" val="1993254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26000">
              <a:schemeClr val="bg2"/>
            </a:gs>
            <a:gs pos="71000">
              <a:schemeClr val="bg2">
                <a:tint val="100000"/>
                <a:shade val="40000"/>
                <a:satMod val="100000"/>
              </a:schemeClr>
            </a:gs>
            <a:gs pos="100000">
              <a:schemeClr val="bg2">
                <a:shade val="5000"/>
                <a:sat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2812ACCA-67C9-5847-A49F-51F1EB5AB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66820" y="188640"/>
            <a:ext cx="1800200" cy="2077731"/>
          </a:xfrm>
          <a:prstGeom prst="rect">
            <a:avLst/>
          </a:prstGeom>
        </p:spPr>
      </p:pic>
      <p:sp>
        <p:nvSpPr>
          <p:cNvPr id="2" name="Rubrik 1"/>
          <p:cNvSpPr>
            <a:spLocks noGrp="1"/>
          </p:cNvSpPr>
          <p:nvPr>
            <p:ph type="title"/>
          </p:nvPr>
        </p:nvSpPr>
        <p:spPr>
          <a:xfrm>
            <a:off x="914161" y="-223179"/>
            <a:ext cx="10360501" cy="1219200"/>
          </a:xfrm>
        </p:spPr>
        <p:txBody>
          <a:bodyPr rtlCol="0">
            <a:normAutofit/>
          </a:bodyPr>
          <a:lstStyle/>
          <a:p>
            <a:pPr rtl="0"/>
            <a:r>
              <a:rPr lang="sv-SE" dirty="0"/>
              <a:t>Föräldrarepresentanter (</a:t>
            </a:r>
            <a:r>
              <a:rPr lang="sv-SE" sz="2800" dirty="0"/>
              <a:t>2-3 </a:t>
            </a:r>
            <a:r>
              <a:rPr lang="sv-SE" sz="2800" dirty="0" err="1"/>
              <a:t>st</a:t>
            </a:r>
            <a:r>
              <a:rPr lang="sv-SE" dirty="0"/>
              <a:t>)</a:t>
            </a:r>
            <a:br>
              <a:rPr lang="sv-SE" dirty="0"/>
            </a:br>
            <a:r>
              <a:rPr lang="sv-SE" sz="2800" dirty="0"/>
              <a:t>Ansvarsområden</a:t>
            </a:r>
            <a:endParaRPr lang="sv-se" dirty="0"/>
          </a:p>
        </p:txBody>
      </p:sp>
      <p:sp>
        <p:nvSpPr>
          <p:cNvPr id="4" name="Platshållare för innehåll 3">
            <a:extLst>
              <a:ext uri="{FF2B5EF4-FFF2-40B4-BE49-F238E27FC236}">
                <a16:creationId xmlns:a16="http://schemas.microsoft.com/office/drawing/2014/main" id="{8F5D2084-C426-9A97-E1E7-B5BAF53BE67A}"/>
              </a:ext>
            </a:extLst>
          </p:cNvPr>
          <p:cNvSpPr>
            <a:spLocks noGrp="1"/>
          </p:cNvSpPr>
          <p:nvPr>
            <p:ph idx="1"/>
          </p:nvPr>
        </p:nvSpPr>
        <p:spPr>
          <a:xfrm>
            <a:off x="81744" y="1992041"/>
            <a:ext cx="12025336" cy="4865959"/>
          </a:xfrm>
        </p:spPr>
        <p:txBody>
          <a:bodyPr>
            <a:normAutofit/>
          </a:bodyPr>
          <a:lstStyle/>
          <a:p>
            <a:r>
              <a:rPr lang="sv-SE" dirty="0"/>
              <a:t>Bemanning av kiosken 2 veckor. V.18 och v.32 (Jessica skickar ut dagar, tider och antal per pass.)</a:t>
            </a:r>
          </a:p>
          <a:p>
            <a:pPr>
              <a:lnSpc>
                <a:spcPct val="150000"/>
              </a:lnSpc>
            </a:pPr>
            <a:r>
              <a:rPr lang="sv-SE" dirty="0"/>
              <a:t>Ett ansvarsområde klassfotbollen 1 Juni</a:t>
            </a:r>
          </a:p>
          <a:p>
            <a:pPr>
              <a:lnSpc>
                <a:spcPct val="150000"/>
              </a:lnSpc>
            </a:pPr>
            <a:r>
              <a:rPr lang="sv-SE" dirty="0"/>
              <a:t>Ett ansvarsområde SIF-dagen 7 </a:t>
            </a:r>
            <a:r>
              <a:rPr lang="sv-SE" dirty="0" err="1"/>
              <a:t>sept</a:t>
            </a:r>
            <a:endParaRPr lang="sv-SE" dirty="0"/>
          </a:p>
          <a:p>
            <a:pPr>
              <a:lnSpc>
                <a:spcPct val="150000"/>
              </a:lnSpc>
            </a:pPr>
            <a:r>
              <a:rPr lang="sv-SE" dirty="0"/>
              <a:t>(Ev. ansvarsområde 1927-dagen 24 aug)</a:t>
            </a:r>
          </a:p>
          <a:p>
            <a:pPr>
              <a:lnSpc>
                <a:spcPct val="150000"/>
              </a:lnSpc>
            </a:pPr>
            <a:r>
              <a:rPr lang="sv-SE"/>
              <a:t>Ansvara för </a:t>
            </a:r>
            <a:r>
              <a:rPr lang="sv-SE" dirty="0"/>
              <a:t>försäljning för att bidra till lagkassan (nytt i år digital lagkassa)</a:t>
            </a:r>
          </a:p>
          <a:p>
            <a:endParaRPr lang="sv-SE" dirty="0"/>
          </a:p>
          <a:p>
            <a:endParaRPr lang="sv-SE" dirty="0"/>
          </a:p>
          <a:p>
            <a:endParaRPr lang="sv-SE" dirty="0"/>
          </a:p>
          <a:p>
            <a:endParaRPr lang="sv-SE" sz="2000" dirty="0"/>
          </a:p>
          <a:p>
            <a:endParaRPr lang="sv-SE" dirty="0"/>
          </a:p>
        </p:txBody>
      </p:sp>
    </p:spTree>
    <p:extLst>
      <p:ext uri="{BB962C8B-B14F-4D97-AF65-F5344CB8AC3E}">
        <p14:creationId xmlns:p14="http://schemas.microsoft.com/office/powerpoint/2010/main" val="3058937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26000">
              <a:schemeClr val="bg2"/>
            </a:gs>
            <a:gs pos="71000">
              <a:schemeClr val="bg2">
                <a:tint val="100000"/>
                <a:shade val="40000"/>
                <a:satMod val="100000"/>
              </a:schemeClr>
            </a:gs>
            <a:gs pos="100000">
              <a:schemeClr val="bg2">
                <a:shade val="5000"/>
                <a:sat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914162" y="-315416"/>
            <a:ext cx="10360501" cy="1219200"/>
          </a:xfrm>
        </p:spPr>
        <p:txBody>
          <a:bodyPr rtlCol="0">
            <a:normAutofit/>
          </a:bodyPr>
          <a:lstStyle/>
          <a:p>
            <a:pPr rtl="0"/>
            <a:r>
              <a:rPr lang="sv-SE" dirty="0"/>
              <a:t>Träningar</a:t>
            </a:r>
            <a:endParaRPr lang="sv-se" dirty="0"/>
          </a:p>
        </p:txBody>
      </p:sp>
      <p:sp>
        <p:nvSpPr>
          <p:cNvPr id="4" name="Platshållare för innehåll 3">
            <a:extLst>
              <a:ext uri="{FF2B5EF4-FFF2-40B4-BE49-F238E27FC236}">
                <a16:creationId xmlns:a16="http://schemas.microsoft.com/office/drawing/2014/main" id="{8F5D2084-C426-9A97-E1E7-B5BAF53BE67A}"/>
              </a:ext>
            </a:extLst>
          </p:cNvPr>
          <p:cNvSpPr>
            <a:spLocks noGrp="1"/>
          </p:cNvSpPr>
          <p:nvPr>
            <p:ph idx="1"/>
          </p:nvPr>
        </p:nvSpPr>
        <p:spPr>
          <a:xfrm>
            <a:off x="477788" y="1803401"/>
            <a:ext cx="10796875" cy="4470400"/>
          </a:xfrm>
        </p:spPr>
        <p:txBody>
          <a:bodyPr/>
          <a:lstStyle/>
          <a:p>
            <a:pPr marL="0" indent="0">
              <a:buNone/>
            </a:pPr>
            <a:r>
              <a:rPr lang="sv-SE" dirty="0"/>
              <a:t>Träningar enligt </a:t>
            </a:r>
            <a:r>
              <a:rPr lang="sv-SE" dirty="0" err="1"/>
              <a:t>SVFFs</a:t>
            </a:r>
            <a:r>
              <a:rPr lang="sv-SE" dirty="0"/>
              <a:t> spelarutbilningsplan karaktäriseras av:</a:t>
            </a:r>
          </a:p>
          <a:p>
            <a:r>
              <a:rPr lang="sv-SE" dirty="0"/>
              <a:t>Lek &amp; övningar på små ytor</a:t>
            </a:r>
          </a:p>
          <a:p>
            <a:r>
              <a:rPr lang="sv-SE" dirty="0"/>
              <a:t>Korta samlingar</a:t>
            </a:r>
          </a:p>
          <a:p>
            <a:r>
              <a:rPr lang="sv-SE" dirty="0"/>
              <a:t>Mycket spelträning</a:t>
            </a:r>
          </a:p>
          <a:p>
            <a:r>
              <a:rPr lang="sv-SE" dirty="0"/>
              <a:t>Variation </a:t>
            </a:r>
          </a:p>
          <a:p>
            <a:r>
              <a:rPr lang="sv-SE" dirty="0"/>
              <a:t>Många bollkontakter</a:t>
            </a:r>
          </a:p>
          <a:p>
            <a:r>
              <a:rPr lang="sv-SE" dirty="0"/>
              <a:t>Fokus glädje och att göra sitt bästa</a:t>
            </a:r>
          </a:p>
          <a:p>
            <a:endParaRPr lang="sv-SE" dirty="0"/>
          </a:p>
          <a:p>
            <a:endParaRPr lang="sv-SE" dirty="0"/>
          </a:p>
          <a:p>
            <a:endParaRPr lang="sv-SE" dirty="0"/>
          </a:p>
          <a:p>
            <a:endParaRPr lang="sv-SE" dirty="0"/>
          </a:p>
          <a:p>
            <a:endParaRPr lang="sv-SE" sz="2000" dirty="0"/>
          </a:p>
          <a:p>
            <a:endParaRPr lang="sv-SE" dirty="0"/>
          </a:p>
        </p:txBody>
      </p:sp>
      <p:pic>
        <p:nvPicPr>
          <p:cNvPr id="3" name="Bildobjekt 2">
            <a:extLst>
              <a:ext uri="{FF2B5EF4-FFF2-40B4-BE49-F238E27FC236}">
                <a16:creationId xmlns:a16="http://schemas.microsoft.com/office/drawing/2014/main" id="{2812ACCA-67C9-5847-A49F-51F1EB5AB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66820" y="188640"/>
            <a:ext cx="1800200" cy="2077731"/>
          </a:xfrm>
          <a:prstGeom prst="rect">
            <a:avLst/>
          </a:prstGeom>
        </p:spPr>
      </p:pic>
    </p:spTree>
    <p:extLst>
      <p:ext uri="{BB962C8B-B14F-4D97-AF65-F5344CB8AC3E}">
        <p14:creationId xmlns:p14="http://schemas.microsoft.com/office/powerpoint/2010/main" val="142891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26000">
              <a:schemeClr val="bg2"/>
            </a:gs>
            <a:gs pos="71000">
              <a:schemeClr val="bg2">
                <a:tint val="100000"/>
                <a:shade val="40000"/>
                <a:satMod val="100000"/>
              </a:schemeClr>
            </a:gs>
            <a:gs pos="100000">
              <a:schemeClr val="bg2">
                <a:shade val="5000"/>
                <a:sat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914162" y="-315416"/>
            <a:ext cx="10360501" cy="1219200"/>
          </a:xfrm>
        </p:spPr>
        <p:txBody>
          <a:bodyPr rtlCol="0">
            <a:normAutofit/>
          </a:bodyPr>
          <a:lstStyle/>
          <a:p>
            <a:pPr rtl="0"/>
            <a:r>
              <a:rPr lang="sv-SE" dirty="0"/>
              <a:t>Matcher</a:t>
            </a:r>
            <a:endParaRPr lang="sv-se" dirty="0"/>
          </a:p>
        </p:txBody>
      </p:sp>
      <p:sp>
        <p:nvSpPr>
          <p:cNvPr id="4" name="Platshållare för innehåll 3">
            <a:extLst>
              <a:ext uri="{FF2B5EF4-FFF2-40B4-BE49-F238E27FC236}">
                <a16:creationId xmlns:a16="http://schemas.microsoft.com/office/drawing/2014/main" id="{8F5D2084-C426-9A97-E1E7-B5BAF53BE67A}"/>
              </a:ext>
            </a:extLst>
          </p:cNvPr>
          <p:cNvSpPr>
            <a:spLocks noGrp="1"/>
          </p:cNvSpPr>
          <p:nvPr>
            <p:ph idx="1"/>
          </p:nvPr>
        </p:nvSpPr>
        <p:spPr>
          <a:xfrm>
            <a:off x="477788" y="1803401"/>
            <a:ext cx="10796875" cy="4470400"/>
          </a:xfrm>
        </p:spPr>
        <p:txBody>
          <a:bodyPr/>
          <a:lstStyle/>
          <a:p>
            <a:pPr marL="0" indent="0">
              <a:buNone/>
            </a:pPr>
            <a:r>
              <a:rPr lang="sv-SE" dirty="0"/>
              <a:t>På match strävar vi mot:</a:t>
            </a:r>
          </a:p>
          <a:p>
            <a:r>
              <a:rPr lang="sv-SE" dirty="0"/>
              <a:t>Att spela jämna matcher (för att utvecklas som mest)</a:t>
            </a:r>
          </a:p>
          <a:p>
            <a:r>
              <a:rPr lang="sv-SE" dirty="0"/>
              <a:t>Mycket speltid</a:t>
            </a:r>
          </a:p>
          <a:p>
            <a:r>
              <a:rPr lang="sv-SE" dirty="0"/>
              <a:t>Att alla skall spela lika mycket</a:t>
            </a:r>
          </a:p>
          <a:p>
            <a:r>
              <a:rPr lang="sv-SE" dirty="0"/>
              <a:t>Att spela som vi tränar</a:t>
            </a:r>
          </a:p>
          <a:p>
            <a:r>
              <a:rPr lang="sv-SE" dirty="0"/>
              <a:t>Alla skall få testa alla positioner</a:t>
            </a:r>
          </a:p>
          <a:p>
            <a:r>
              <a:rPr lang="sv-SE" dirty="0"/>
              <a:t>Fair play </a:t>
            </a:r>
          </a:p>
          <a:p>
            <a:endParaRPr lang="sv-SE" dirty="0"/>
          </a:p>
          <a:p>
            <a:endParaRPr lang="sv-SE" dirty="0"/>
          </a:p>
          <a:p>
            <a:endParaRPr lang="sv-SE" dirty="0"/>
          </a:p>
          <a:p>
            <a:endParaRPr lang="sv-SE" dirty="0"/>
          </a:p>
          <a:p>
            <a:endParaRPr lang="sv-SE" sz="2000" dirty="0"/>
          </a:p>
          <a:p>
            <a:endParaRPr lang="sv-SE" dirty="0"/>
          </a:p>
        </p:txBody>
      </p:sp>
      <p:pic>
        <p:nvPicPr>
          <p:cNvPr id="3" name="Bildobjekt 2">
            <a:extLst>
              <a:ext uri="{FF2B5EF4-FFF2-40B4-BE49-F238E27FC236}">
                <a16:creationId xmlns:a16="http://schemas.microsoft.com/office/drawing/2014/main" id="{2812ACCA-67C9-5847-A49F-51F1EB5AB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66820" y="188640"/>
            <a:ext cx="1800200" cy="2077731"/>
          </a:xfrm>
          <a:prstGeom prst="rect">
            <a:avLst/>
          </a:prstGeom>
        </p:spPr>
      </p:pic>
    </p:spTree>
    <p:extLst>
      <p:ext uri="{BB962C8B-B14F-4D97-AF65-F5344CB8AC3E}">
        <p14:creationId xmlns:p14="http://schemas.microsoft.com/office/powerpoint/2010/main" val="519873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26000">
              <a:schemeClr val="bg2"/>
            </a:gs>
            <a:gs pos="71000">
              <a:schemeClr val="bg2">
                <a:tint val="100000"/>
                <a:shade val="40000"/>
                <a:satMod val="100000"/>
              </a:schemeClr>
            </a:gs>
            <a:gs pos="100000">
              <a:schemeClr val="bg2">
                <a:shade val="5000"/>
                <a:sat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rtlCol="0">
            <a:normAutofit/>
          </a:bodyPr>
          <a:lstStyle/>
          <a:p>
            <a:pPr rtl="0"/>
            <a:r>
              <a:rPr lang="sv-SE" dirty="0"/>
              <a:t>Frågor</a:t>
            </a:r>
            <a:endParaRPr lang="sv-se" dirty="0"/>
          </a:p>
        </p:txBody>
      </p:sp>
      <p:sp>
        <p:nvSpPr>
          <p:cNvPr id="4" name="Platshållare för innehåll 3">
            <a:extLst>
              <a:ext uri="{FF2B5EF4-FFF2-40B4-BE49-F238E27FC236}">
                <a16:creationId xmlns:a16="http://schemas.microsoft.com/office/drawing/2014/main" id="{8F5D2084-C426-9A97-E1E7-B5BAF53BE67A}"/>
              </a:ext>
            </a:extLst>
          </p:cNvPr>
          <p:cNvSpPr>
            <a:spLocks noGrp="1"/>
          </p:cNvSpPr>
          <p:nvPr>
            <p:ph type="body" idx="1"/>
          </p:nvPr>
        </p:nvSpPr>
        <p:spPr/>
        <p:txBody>
          <a:bodyPr/>
          <a:lstStyle/>
          <a:p>
            <a:pPr marL="0" indent="0">
              <a:buNone/>
            </a:pPr>
            <a:endParaRPr lang="sv-SE" dirty="0"/>
          </a:p>
          <a:p>
            <a:endParaRPr lang="sv-SE" dirty="0"/>
          </a:p>
          <a:p>
            <a:endParaRPr lang="sv-SE" dirty="0"/>
          </a:p>
          <a:p>
            <a:endParaRPr lang="sv-SE" dirty="0"/>
          </a:p>
          <a:p>
            <a:endParaRPr lang="sv-SE" sz="2000"/>
          </a:p>
          <a:p>
            <a:endParaRPr lang="sv-SE" dirty="0"/>
          </a:p>
        </p:txBody>
      </p:sp>
      <p:pic>
        <p:nvPicPr>
          <p:cNvPr id="3" name="Bildobjekt 2">
            <a:extLst>
              <a:ext uri="{FF2B5EF4-FFF2-40B4-BE49-F238E27FC236}">
                <a16:creationId xmlns:a16="http://schemas.microsoft.com/office/drawing/2014/main" id="{2812ACCA-67C9-5847-A49F-51F1EB5AB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66820" y="188640"/>
            <a:ext cx="1800200" cy="2077731"/>
          </a:xfrm>
          <a:prstGeom prst="rect">
            <a:avLst/>
          </a:prstGeom>
        </p:spPr>
      </p:pic>
    </p:spTree>
    <p:extLst>
      <p:ext uri="{BB962C8B-B14F-4D97-AF65-F5344CB8AC3E}">
        <p14:creationId xmlns:p14="http://schemas.microsoft.com/office/powerpoint/2010/main" val="2730633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ubrik 12"/>
          <p:cNvSpPr>
            <a:spLocks noGrp="1"/>
          </p:cNvSpPr>
          <p:nvPr>
            <p:ph type="title"/>
          </p:nvPr>
        </p:nvSpPr>
        <p:spPr/>
        <p:txBody>
          <a:bodyPr rtlCol="0"/>
          <a:lstStyle/>
          <a:p>
            <a:pPr rtl="0"/>
            <a:r>
              <a:rPr lang="sv-se" dirty="0"/>
              <a:t>innehåll</a:t>
            </a:r>
            <a:endParaRPr lang="en-US" dirty="0"/>
          </a:p>
        </p:txBody>
      </p:sp>
      <p:sp>
        <p:nvSpPr>
          <p:cNvPr id="14" name="Platshållare för innehåll 13"/>
          <p:cNvSpPr>
            <a:spLocks noGrp="1"/>
          </p:cNvSpPr>
          <p:nvPr>
            <p:ph idx="1"/>
          </p:nvPr>
        </p:nvSpPr>
        <p:spPr/>
        <p:txBody>
          <a:bodyPr rtlCol="0">
            <a:normAutofit lnSpcReduction="10000"/>
          </a:bodyPr>
          <a:lstStyle/>
          <a:p>
            <a:pPr rtl="0"/>
            <a:r>
              <a:rPr lang="sv-se" dirty="0"/>
              <a:t>Spelare och ledare</a:t>
            </a:r>
          </a:p>
          <a:p>
            <a:pPr rtl="0"/>
            <a:r>
              <a:rPr lang="sv-se" dirty="0"/>
              <a:t>Säsongen 2024</a:t>
            </a:r>
          </a:p>
          <a:p>
            <a:pPr rtl="0"/>
            <a:r>
              <a:rPr lang="sv-SE" dirty="0"/>
              <a:t>Spelarutbildningsplan</a:t>
            </a:r>
          </a:p>
          <a:p>
            <a:pPr rtl="0"/>
            <a:r>
              <a:rPr lang="sv-SE" dirty="0"/>
              <a:t>Kommunikation (</a:t>
            </a:r>
            <a:r>
              <a:rPr lang="sv-SE" dirty="0" err="1"/>
              <a:t>Sportadmin</a:t>
            </a:r>
            <a:r>
              <a:rPr lang="sv-SE" dirty="0"/>
              <a:t>) </a:t>
            </a:r>
          </a:p>
          <a:p>
            <a:pPr rtl="0"/>
            <a:r>
              <a:rPr lang="sv-SE" dirty="0"/>
              <a:t>Medlem i SIF</a:t>
            </a:r>
          </a:p>
          <a:p>
            <a:pPr rtl="0"/>
            <a:r>
              <a:rPr lang="sv-SE" dirty="0"/>
              <a:t>Föräldrarepresentanter</a:t>
            </a:r>
          </a:p>
          <a:p>
            <a:pPr rtl="0"/>
            <a:r>
              <a:rPr lang="sv-SE" dirty="0"/>
              <a:t>Träningar/Matcher </a:t>
            </a:r>
          </a:p>
          <a:p>
            <a:pPr rtl="0"/>
            <a:r>
              <a:rPr lang="sv-SE" dirty="0"/>
              <a:t>Frågor</a:t>
            </a:r>
          </a:p>
          <a:p>
            <a:pPr rtl="0"/>
            <a:endParaRPr lang="en-US" dirty="0"/>
          </a:p>
        </p:txBody>
      </p:sp>
      <p:pic>
        <p:nvPicPr>
          <p:cNvPr id="2" name="Bildobjekt 1">
            <a:extLst>
              <a:ext uri="{FF2B5EF4-FFF2-40B4-BE49-F238E27FC236}">
                <a16:creationId xmlns:a16="http://schemas.microsoft.com/office/drawing/2014/main" id="{4A409985-DB5E-5C28-7FAC-341A25BBBE2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38828" y="260648"/>
            <a:ext cx="1800200" cy="2077731"/>
          </a:xfrm>
          <a:prstGeom prst="rect">
            <a:avLst/>
          </a:prstGeom>
        </p:spPr>
      </p:pic>
    </p:spTree>
    <p:extLst>
      <p:ext uri="{BB962C8B-B14F-4D97-AF65-F5344CB8AC3E}">
        <p14:creationId xmlns:p14="http://schemas.microsoft.com/office/powerpoint/2010/main" val="1795219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rtlCol="0"/>
          <a:lstStyle/>
          <a:p>
            <a:pPr rtl="0"/>
            <a:r>
              <a:rPr lang="sv-se" dirty="0"/>
              <a:t>Spelare och ledare</a:t>
            </a:r>
          </a:p>
        </p:txBody>
      </p:sp>
      <p:sp>
        <p:nvSpPr>
          <p:cNvPr id="4" name="Platshållare för innehåll 3">
            <a:extLst>
              <a:ext uri="{FF2B5EF4-FFF2-40B4-BE49-F238E27FC236}">
                <a16:creationId xmlns:a16="http://schemas.microsoft.com/office/drawing/2014/main" id="{25F1AA61-1AAF-D760-65D6-DB74A88E5554}"/>
              </a:ext>
            </a:extLst>
          </p:cNvPr>
          <p:cNvSpPr>
            <a:spLocks noGrp="1"/>
          </p:cNvSpPr>
          <p:nvPr>
            <p:ph idx="1"/>
          </p:nvPr>
        </p:nvSpPr>
        <p:spPr/>
        <p:txBody>
          <a:bodyPr/>
          <a:lstStyle/>
          <a:p>
            <a:r>
              <a:rPr lang="sv-SE" dirty="0"/>
              <a:t>40+ lirare </a:t>
            </a:r>
          </a:p>
          <a:p>
            <a:r>
              <a:rPr lang="sv-SE" dirty="0"/>
              <a:t>7 ledare</a:t>
            </a:r>
          </a:p>
          <a:p>
            <a:r>
              <a:rPr lang="sv-SE" dirty="0"/>
              <a:t>4 lag anmälda till seriespel/sammandrag</a:t>
            </a:r>
          </a:p>
        </p:txBody>
      </p:sp>
      <p:pic>
        <p:nvPicPr>
          <p:cNvPr id="5" name="Bildobjekt 4">
            <a:extLst>
              <a:ext uri="{FF2B5EF4-FFF2-40B4-BE49-F238E27FC236}">
                <a16:creationId xmlns:a16="http://schemas.microsoft.com/office/drawing/2014/main" id="{DA129588-01F6-A51E-75AE-31441CFBD03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38828" y="260648"/>
            <a:ext cx="1800200" cy="2077731"/>
          </a:xfrm>
          <a:prstGeom prst="rect">
            <a:avLst/>
          </a:prstGeom>
        </p:spPr>
      </p:pic>
    </p:spTree>
    <p:extLst>
      <p:ext uri="{BB962C8B-B14F-4D97-AF65-F5344CB8AC3E}">
        <p14:creationId xmlns:p14="http://schemas.microsoft.com/office/powerpoint/2010/main" val="1640185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14162" y="-531440"/>
            <a:ext cx="10360501" cy="1219200"/>
          </a:xfrm>
        </p:spPr>
        <p:txBody>
          <a:bodyPr rtlCol="0"/>
          <a:lstStyle/>
          <a:p>
            <a:pPr algn="ctr" rtl="0"/>
            <a:r>
              <a:rPr lang="sv-SE" dirty="0"/>
              <a:t>L</a:t>
            </a:r>
            <a:r>
              <a:rPr lang="sv-se" dirty="0"/>
              <a:t>edare</a:t>
            </a:r>
            <a:endParaRPr lang="en-US" dirty="0"/>
          </a:p>
        </p:txBody>
      </p:sp>
      <p:sp>
        <p:nvSpPr>
          <p:cNvPr id="5" name="Platshållare 4 för innehåll"/>
          <p:cNvSpPr>
            <a:spLocks noGrp="1"/>
          </p:cNvSpPr>
          <p:nvPr>
            <p:ph sz="half" idx="1"/>
          </p:nvPr>
        </p:nvSpPr>
        <p:spPr>
          <a:xfrm>
            <a:off x="914162" y="1008739"/>
            <a:ext cx="11156914" cy="5804638"/>
          </a:xfrm>
        </p:spPr>
        <p:txBody>
          <a:bodyPr numCol="3" rtlCol="0">
            <a:normAutofit/>
          </a:bodyPr>
          <a:lstStyle/>
          <a:p>
            <a:pPr rtl="0"/>
            <a:r>
              <a:rPr lang="sv-SE" dirty="0"/>
              <a:t>Oscar Bergström </a:t>
            </a:r>
            <a:endParaRPr lang="sv-se" sz="2000" dirty="0"/>
          </a:p>
          <a:p>
            <a:pPr marL="0" indent="0" rtl="0">
              <a:buNone/>
            </a:pPr>
            <a:r>
              <a:rPr lang="sv-se" sz="2000" dirty="0"/>
              <a:t>Pappa till Harry</a:t>
            </a:r>
          </a:p>
          <a:p>
            <a:pPr marL="0" indent="0" rtl="0">
              <a:buNone/>
            </a:pPr>
            <a:endParaRPr lang="sv-se" dirty="0"/>
          </a:p>
          <a:p>
            <a:pPr rtl="0"/>
            <a:r>
              <a:rPr lang="sv-se" dirty="0"/>
              <a:t>Johan Bengtsson </a:t>
            </a:r>
          </a:p>
          <a:p>
            <a:pPr marL="0" indent="0" rtl="0">
              <a:buNone/>
            </a:pPr>
            <a:r>
              <a:rPr lang="sv-se" sz="2000" dirty="0"/>
              <a:t>Pappa till Petter</a:t>
            </a:r>
            <a:endParaRPr lang="sv-se" dirty="0"/>
          </a:p>
          <a:p>
            <a:pPr rtl="0"/>
            <a:endParaRPr lang="sv-se" dirty="0"/>
          </a:p>
          <a:p>
            <a:pPr rtl="0"/>
            <a:r>
              <a:rPr lang="sv-se" dirty="0"/>
              <a:t>Martin Lassbo</a:t>
            </a:r>
          </a:p>
          <a:p>
            <a:pPr marL="0" indent="0" rtl="0">
              <a:buNone/>
            </a:pPr>
            <a:r>
              <a:rPr lang="sv-se" sz="2000" dirty="0"/>
              <a:t>Pappa till Gustav</a:t>
            </a:r>
          </a:p>
          <a:p>
            <a:pPr marL="0" indent="0" rtl="0">
              <a:buNone/>
            </a:pPr>
            <a:endParaRPr lang="sv-se" dirty="0"/>
          </a:p>
          <a:p>
            <a:pPr rtl="0"/>
            <a:r>
              <a:rPr lang="sv-SE" dirty="0"/>
              <a:t>Andreas </a:t>
            </a:r>
            <a:r>
              <a:rPr lang="sv-SE" dirty="0" err="1"/>
              <a:t>Bröjer</a:t>
            </a:r>
            <a:r>
              <a:rPr lang="sv-SE" dirty="0"/>
              <a:t> Ryberg </a:t>
            </a:r>
          </a:p>
          <a:p>
            <a:pPr marL="0" indent="0" rtl="0">
              <a:buNone/>
            </a:pPr>
            <a:r>
              <a:rPr lang="sv-SE" sz="2000" dirty="0"/>
              <a:t>Pappa till Frans</a:t>
            </a:r>
          </a:p>
          <a:p>
            <a:pPr rtl="0"/>
            <a:endParaRPr lang="sv-SE" dirty="0"/>
          </a:p>
          <a:p>
            <a:pPr marL="0" indent="0" rtl="0">
              <a:buNone/>
            </a:pPr>
            <a:endParaRPr lang="sv-SE" dirty="0"/>
          </a:p>
          <a:p>
            <a:pPr marL="0" indent="0" rtl="0">
              <a:buNone/>
            </a:pPr>
            <a:endParaRPr lang="sv-SE" dirty="0"/>
          </a:p>
          <a:p>
            <a:pPr marL="0" indent="0" rtl="0">
              <a:buNone/>
            </a:pPr>
            <a:endParaRPr lang="sv-SE" dirty="0"/>
          </a:p>
          <a:p>
            <a:pPr marL="0" indent="0" rtl="0">
              <a:buNone/>
            </a:pPr>
            <a:endParaRPr lang="sv-SE" dirty="0"/>
          </a:p>
          <a:p>
            <a:pPr rtl="0"/>
            <a:endParaRPr lang="sv-SE" dirty="0"/>
          </a:p>
          <a:p>
            <a:pPr rtl="0"/>
            <a:endParaRPr lang="sv-SE" dirty="0"/>
          </a:p>
          <a:p>
            <a:pPr rtl="0"/>
            <a:endParaRPr lang="sv-SE" dirty="0"/>
          </a:p>
          <a:p>
            <a:pPr rtl="0"/>
            <a:endParaRPr lang="sv-SE" dirty="0"/>
          </a:p>
          <a:p>
            <a:pPr rtl="0"/>
            <a:endParaRPr lang="sv-SE" dirty="0"/>
          </a:p>
          <a:p>
            <a:pPr rtl="0"/>
            <a:endParaRPr lang="sv-SE" dirty="0"/>
          </a:p>
          <a:p>
            <a:pPr rtl="0"/>
            <a:endParaRPr lang="sv-SE" dirty="0"/>
          </a:p>
          <a:p>
            <a:pPr rtl="0"/>
            <a:r>
              <a:rPr lang="sv-SE" dirty="0"/>
              <a:t>Mikael Johansson</a:t>
            </a:r>
          </a:p>
          <a:p>
            <a:pPr marL="0" indent="0" rtl="0">
              <a:buNone/>
            </a:pPr>
            <a:r>
              <a:rPr lang="sv-SE" sz="2000" dirty="0"/>
              <a:t>Pappa till Billy</a:t>
            </a:r>
          </a:p>
          <a:p>
            <a:pPr marL="0" indent="0" rtl="0">
              <a:buNone/>
            </a:pPr>
            <a:endParaRPr lang="sv-SE" dirty="0"/>
          </a:p>
          <a:p>
            <a:pPr rtl="0"/>
            <a:r>
              <a:rPr lang="sv-SE" dirty="0"/>
              <a:t>Tobias </a:t>
            </a:r>
            <a:r>
              <a:rPr lang="sv-SE" dirty="0" err="1"/>
              <a:t>Frykegård</a:t>
            </a:r>
            <a:endParaRPr lang="sv-SE" dirty="0"/>
          </a:p>
          <a:p>
            <a:pPr marL="0" indent="0" rtl="0">
              <a:buNone/>
            </a:pPr>
            <a:r>
              <a:rPr lang="sv-SE" sz="2000" dirty="0"/>
              <a:t>Pappa till Vidar</a:t>
            </a:r>
          </a:p>
          <a:p>
            <a:pPr rtl="0"/>
            <a:endParaRPr lang="sv-SE" dirty="0"/>
          </a:p>
          <a:p>
            <a:pPr rtl="0"/>
            <a:endParaRPr lang="sv-SE" dirty="0"/>
          </a:p>
          <a:p>
            <a:pPr rtl="0"/>
            <a:r>
              <a:rPr lang="sv-SE" dirty="0"/>
              <a:t>Christian </a:t>
            </a:r>
            <a:r>
              <a:rPr lang="sv-SE" dirty="0" err="1"/>
              <a:t>Duesgård</a:t>
            </a:r>
            <a:r>
              <a:rPr lang="sv-SE" dirty="0"/>
              <a:t> </a:t>
            </a:r>
          </a:p>
          <a:p>
            <a:pPr marL="0" indent="0" rtl="0">
              <a:buNone/>
            </a:pPr>
            <a:r>
              <a:rPr lang="sv-SE" sz="2000" dirty="0"/>
              <a:t>Pappa till Leo</a:t>
            </a:r>
            <a:endParaRPr lang="sv-se" dirty="0"/>
          </a:p>
        </p:txBody>
      </p:sp>
      <p:pic>
        <p:nvPicPr>
          <p:cNvPr id="1026" name="Picture 2">
            <a:extLst>
              <a:ext uri="{FF2B5EF4-FFF2-40B4-BE49-F238E27FC236}">
                <a16:creationId xmlns:a16="http://schemas.microsoft.com/office/drawing/2014/main" id="{8C18D1AD-7185-12C8-203E-68E7F407861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40" y="764704"/>
            <a:ext cx="931778" cy="109483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520DFB12-7134-0F75-2AC1-02C78FDD40A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8548" y="2876494"/>
            <a:ext cx="844253" cy="126989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Uppdaterade riktlinjer SvFF! | Indals IF | laget.se">
            <a:extLst>
              <a:ext uri="{FF2B5EF4-FFF2-40B4-BE49-F238E27FC236}">
                <a16:creationId xmlns:a16="http://schemas.microsoft.com/office/drawing/2014/main" id="{A0D18CD7-67B6-A01C-BF9C-A2C5836CB61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90156" y="1008739"/>
            <a:ext cx="357212" cy="567963"/>
          </a:xfrm>
          <a:prstGeom prst="rect">
            <a:avLst/>
          </a:prstGeom>
          <a:gradFill>
            <a:gsLst>
              <a:gs pos="19000">
                <a:schemeClr val="bg2"/>
              </a:gs>
              <a:gs pos="71000">
                <a:schemeClr val="bg2">
                  <a:tint val="100000"/>
                  <a:shade val="40000"/>
                  <a:satMod val="100000"/>
                </a:schemeClr>
              </a:gs>
              <a:gs pos="100000">
                <a:schemeClr val="bg2">
                  <a:shade val="5000"/>
                  <a:satMod val="100000"/>
                </a:schemeClr>
              </a:gs>
            </a:gsLst>
            <a:path path="circle">
              <a:fillToRect l="50000" t="50000" r="50000" b="50000"/>
            </a:path>
          </a:gradFill>
          <a:effectLst>
            <a:outerShdw blurRad="50800" dist="50800" dir="5400000" algn="ctr" rotWithShape="0">
              <a:schemeClr val="bg2"/>
            </a:outerShdw>
          </a:effectLst>
        </p:spPr>
      </p:pic>
      <p:pic>
        <p:nvPicPr>
          <p:cNvPr id="9" name="Picture 8" descr="Uppdaterade riktlinjer SvFF! | Indals IF | laget.se">
            <a:extLst>
              <a:ext uri="{FF2B5EF4-FFF2-40B4-BE49-F238E27FC236}">
                <a16:creationId xmlns:a16="http://schemas.microsoft.com/office/drawing/2014/main" id="{3E07A678-5FDF-BA55-AAEB-28CE37E0FD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33298" y="4126883"/>
            <a:ext cx="357212" cy="567963"/>
          </a:xfrm>
          <a:prstGeom prst="rect">
            <a:avLst/>
          </a:prstGeom>
          <a:gradFill>
            <a:gsLst>
              <a:gs pos="19000">
                <a:schemeClr val="bg2"/>
              </a:gs>
              <a:gs pos="71000">
                <a:schemeClr val="bg2">
                  <a:tint val="100000"/>
                  <a:shade val="40000"/>
                  <a:satMod val="100000"/>
                </a:schemeClr>
              </a:gs>
              <a:gs pos="100000">
                <a:schemeClr val="bg2">
                  <a:shade val="5000"/>
                  <a:satMod val="100000"/>
                </a:schemeClr>
              </a:gs>
            </a:gsLst>
            <a:path path="circle">
              <a:fillToRect l="50000" t="50000" r="50000" b="50000"/>
            </a:path>
          </a:gradFill>
          <a:effectLst>
            <a:outerShdw blurRad="50800" dist="50800" dir="5400000" algn="ctr" rotWithShape="0">
              <a:schemeClr val="bg2"/>
            </a:outerShdw>
          </a:effectLst>
        </p:spPr>
      </p:pic>
      <p:pic>
        <p:nvPicPr>
          <p:cNvPr id="11" name="Bildobjekt 10" descr="En bild som visar person, person, vägg, inomhus&#10;&#10;Automatiskt genererad beskrivning">
            <a:extLst>
              <a:ext uri="{FF2B5EF4-FFF2-40B4-BE49-F238E27FC236}">
                <a16:creationId xmlns:a16="http://schemas.microsoft.com/office/drawing/2014/main" id="{09D44362-1CFA-B6C9-6DFC-BD9E8FA78EB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36366" y="4544314"/>
            <a:ext cx="931778" cy="1543761"/>
          </a:xfrm>
          <a:prstGeom prst="rect">
            <a:avLst/>
          </a:prstGeom>
        </p:spPr>
      </p:pic>
      <p:pic>
        <p:nvPicPr>
          <p:cNvPr id="14" name="Bildobjekt 13" descr="En bild som visar person, person&#10;&#10;Automatiskt genererad beskrivning">
            <a:extLst>
              <a:ext uri="{FF2B5EF4-FFF2-40B4-BE49-F238E27FC236}">
                <a16:creationId xmlns:a16="http://schemas.microsoft.com/office/drawing/2014/main" id="{E709A7F4-EB64-C424-40DE-0CE7DF92FD0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4073377"/>
            <a:ext cx="993322" cy="961788"/>
          </a:xfrm>
          <a:prstGeom prst="rect">
            <a:avLst/>
          </a:prstGeom>
        </p:spPr>
      </p:pic>
      <p:pic>
        <p:nvPicPr>
          <p:cNvPr id="4" name="Bildobjekt 3" descr="En bild som visar person, person, skjorta, ler&#10;&#10;Automatiskt genererad beskrivning">
            <a:extLst>
              <a:ext uri="{FF2B5EF4-FFF2-40B4-BE49-F238E27FC236}">
                <a16:creationId xmlns:a16="http://schemas.microsoft.com/office/drawing/2014/main" id="{B81E9771-63B6-F472-8F57-9A096D8148A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35835" y="1246060"/>
            <a:ext cx="1226966" cy="1226966"/>
          </a:xfrm>
          <a:prstGeom prst="rect">
            <a:avLst/>
          </a:prstGeom>
        </p:spPr>
      </p:pic>
      <p:pic>
        <p:nvPicPr>
          <p:cNvPr id="6" name="Bildobjekt 5" descr="En bild som visar person, inomhus, vägg&#10;&#10;Automatiskt genererad beskrivning">
            <a:extLst>
              <a:ext uri="{FF2B5EF4-FFF2-40B4-BE49-F238E27FC236}">
                <a16:creationId xmlns:a16="http://schemas.microsoft.com/office/drawing/2014/main" id="{83A5BD2E-98B0-BE10-E18C-EDEDC2DD0F5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45" y="2159103"/>
            <a:ext cx="994067" cy="1325422"/>
          </a:xfrm>
          <a:prstGeom prst="rect">
            <a:avLst/>
          </a:prstGeom>
        </p:spPr>
      </p:pic>
      <p:pic>
        <p:nvPicPr>
          <p:cNvPr id="7" name="Bildobjekt 6" descr="En bild som visar person, vägg, person, inomhus&#10;&#10;Automatiskt genererad beskrivning">
            <a:extLst>
              <a:ext uri="{FF2B5EF4-FFF2-40B4-BE49-F238E27FC236}">
                <a16:creationId xmlns:a16="http://schemas.microsoft.com/office/drawing/2014/main" id="{B8A87A7C-9DFD-C7F4-878F-A9D25717194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2858" y="5205064"/>
            <a:ext cx="886859" cy="1576638"/>
          </a:xfrm>
          <a:prstGeom prst="rect">
            <a:avLst/>
          </a:prstGeom>
        </p:spPr>
      </p:pic>
      <p:pic>
        <p:nvPicPr>
          <p:cNvPr id="3" name="Picture 8" descr="Uppdaterade riktlinjer SvFF! | Indals IF | laget.se">
            <a:extLst>
              <a:ext uri="{FF2B5EF4-FFF2-40B4-BE49-F238E27FC236}">
                <a16:creationId xmlns:a16="http://schemas.microsoft.com/office/drawing/2014/main" id="{49B0EBB0-570E-F1A1-B91E-27078621D26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98723" y="2537832"/>
            <a:ext cx="357212" cy="567963"/>
          </a:xfrm>
          <a:prstGeom prst="rect">
            <a:avLst/>
          </a:prstGeom>
          <a:gradFill>
            <a:gsLst>
              <a:gs pos="19000">
                <a:schemeClr val="bg2"/>
              </a:gs>
              <a:gs pos="71000">
                <a:schemeClr val="bg2">
                  <a:tint val="100000"/>
                  <a:shade val="40000"/>
                  <a:satMod val="100000"/>
                </a:schemeClr>
              </a:gs>
              <a:gs pos="100000">
                <a:schemeClr val="bg2">
                  <a:shade val="5000"/>
                  <a:satMod val="100000"/>
                </a:schemeClr>
              </a:gs>
            </a:gsLst>
            <a:path path="circle">
              <a:fillToRect l="50000" t="50000" r="50000" b="50000"/>
            </a:path>
          </a:gradFill>
          <a:effectLst>
            <a:outerShdw blurRad="50800" dist="50800" dir="5400000" algn="ctr" rotWithShape="0">
              <a:schemeClr val="bg2"/>
            </a:outerShdw>
          </a:effectLst>
        </p:spPr>
      </p:pic>
      <p:pic>
        <p:nvPicPr>
          <p:cNvPr id="10" name="Picture 8" descr="Uppdaterade riktlinjer SvFF! | Indals IF | laget.se">
            <a:extLst>
              <a:ext uri="{FF2B5EF4-FFF2-40B4-BE49-F238E27FC236}">
                <a16:creationId xmlns:a16="http://schemas.microsoft.com/office/drawing/2014/main" id="{2A5FDC0B-2831-56E7-9437-10DA10CC490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10236" y="5565279"/>
            <a:ext cx="357212" cy="567963"/>
          </a:xfrm>
          <a:prstGeom prst="rect">
            <a:avLst/>
          </a:prstGeom>
          <a:gradFill>
            <a:gsLst>
              <a:gs pos="19000">
                <a:schemeClr val="bg2"/>
              </a:gs>
              <a:gs pos="71000">
                <a:schemeClr val="bg2">
                  <a:tint val="100000"/>
                  <a:shade val="40000"/>
                  <a:satMod val="100000"/>
                </a:schemeClr>
              </a:gs>
              <a:gs pos="100000">
                <a:schemeClr val="bg2">
                  <a:shade val="5000"/>
                  <a:satMod val="100000"/>
                </a:schemeClr>
              </a:gs>
            </a:gsLst>
            <a:path path="circle">
              <a:fillToRect l="50000" t="50000" r="50000" b="50000"/>
            </a:path>
          </a:gradFill>
          <a:effectLst>
            <a:outerShdw blurRad="50800" dist="50800" dir="5400000" algn="ctr" rotWithShape="0">
              <a:schemeClr val="bg2"/>
            </a:outerShdw>
          </a:effectLst>
        </p:spPr>
      </p:pic>
      <p:pic>
        <p:nvPicPr>
          <p:cNvPr id="12" name="Picture 8" descr="Uppdaterade riktlinjer SvFF! | Indals IF | laget.se">
            <a:extLst>
              <a:ext uri="{FF2B5EF4-FFF2-40B4-BE49-F238E27FC236}">
                <a16:creationId xmlns:a16="http://schemas.microsoft.com/office/drawing/2014/main" id="{1F8D4FB2-3E14-578F-9E2F-860EA89E39E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411904" y="5143080"/>
            <a:ext cx="357212" cy="567963"/>
          </a:xfrm>
          <a:prstGeom prst="rect">
            <a:avLst/>
          </a:prstGeom>
          <a:gradFill>
            <a:gsLst>
              <a:gs pos="19000">
                <a:schemeClr val="bg2"/>
              </a:gs>
              <a:gs pos="71000">
                <a:schemeClr val="bg2">
                  <a:tint val="100000"/>
                  <a:shade val="40000"/>
                  <a:satMod val="100000"/>
                </a:schemeClr>
              </a:gs>
              <a:gs pos="100000">
                <a:schemeClr val="bg2">
                  <a:shade val="5000"/>
                  <a:satMod val="100000"/>
                </a:schemeClr>
              </a:gs>
            </a:gsLst>
            <a:path path="circle">
              <a:fillToRect l="50000" t="50000" r="50000" b="50000"/>
            </a:path>
          </a:gradFill>
          <a:effectLst>
            <a:outerShdw blurRad="50800" dist="50800" dir="5400000" algn="ctr" rotWithShape="0">
              <a:schemeClr val="bg2"/>
            </a:outerShdw>
          </a:effectLst>
        </p:spPr>
      </p:pic>
    </p:spTree>
    <p:extLst>
      <p:ext uri="{BB962C8B-B14F-4D97-AF65-F5344CB8AC3E}">
        <p14:creationId xmlns:p14="http://schemas.microsoft.com/office/powerpoint/2010/main" val="2693084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48003" y="263623"/>
            <a:ext cx="10292818" cy="711201"/>
          </a:xfrm>
        </p:spPr>
        <p:txBody>
          <a:bodyPr rtlCol="0"/>
          <a:lstStyle/>
          <a:p>
            <a:pPr rtl="0"/>
            <a:r>
              <a:rPr lang="sv-se" dirty="0"/>
              <a:t>Säsongen 2024</a:t>
            </a:r>
          </a:p>
        </p:txBody>
      </p:sp>
      <p:graphicFrame>
        <p:nvGraphicFramePr>
          <p:cNvPr id="9" name="Platshållare för innehåll 8">
            <a:extLst>
              <a:ext uri="{FF2B5EF4-FFF2-40B4-BE49-F238E27FC236}">
                <a16:creationId xmlns:a16="http://schemas.microsoft.com/office/drawing/2014/main" id="{B6ABDBC1-9ED8-F1DD-F24E-C8A5D2AECD73}"/>
              </a:ext>
            </a:extLst>
          </p:cNvPr>
          <p:cNvGraphicFramePr>
            <a:graphicFrameLocks noGrp="1"/>
          </p:cNvGraphicFramePr>
          <p:nvPr>
            <p:ph sz="half" idx="1"/>
            <p:extLst>
              <p:ext uri="{D42A27DB-BD31-4B8C-83A1-F6EECF244321}">
                <p14:modId xmlns:p14="http://schemas.microsoft.com/office/powerpoint/2010/main" val="140476988"/>
              </p:ext>
            </p:extLst>
          </p:nvPr>
        </p:nvGraphicFramePr>
        <p:xfrm>
          <a:off x="81744" y="1340768"/>
          <a:ext cx="12025336" cy="447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71475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48003" y="263623"/>
            <a:ext cx="10292818" cy="711201"/>
          </a:xfrm>
        </p:spPr>
        <p:txBody>
          <a:bodyPr rtlCol="0"/>
          <a:lstStyle/>
          <a:p>
            <a:pPr rtl="0"/>
            <a:r>
              <a:rPr lang="sv-se" dirty="0"/>
              <a:t>Säsongen 2024</a:t>
            </a:r>
          </a:p>
        </p:txBody>
      </p:sp>
      <p:graphicFrame>
        <p:nvGraphicFramePr>
          <p:cNvPr id="9" name="Platshållare för innehåll 8">
            <a:extLst>
              <a:ext uri="{FF2B5EF4-FFF2-40B4-BE49-F238E27FC236}">
                <a16:creationId xmlns:a16="http://schemas.microsoft.com/office/drawing/2014/main" id="{B6ABDBC1-9ED8-F1DD-F24E-C8A5D2AECD73}"/>
              </a:ext>
            </a:extLst>
          </p:cNvPr>
          <p:cNvGraphicFramePr>
            <a:graphicFrameLocks noGrp="1"/>
          </p:cNvGraphicFramePr>
          <p:nvPr>
            <p:ph sz="half" idx="1"/>
            <p:extLst>
              <p:ext uri="{D42A27DB-BD31-4B8C-83A1-F6EECF244321}">
                <p14:modId xmlns:p14="http://schemas.microsoft.com/office/powerpoint/2010/main" val="1884898484"/>
              </p:ext>
            </p:extLst>
          </p:nvPr>
        </p:nvGraphicFramePr>
        <p:xfrm>
          <a:off x="81744" y="1340768"/>
          <a:ext cx="12025336" cy="447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38336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48003" y="263623"/>
            <a:ext cx="10292818" cy="711201"/>
          </a:xfrm>
        </p:spPr>
        <p:txBody>
          <a:bodyPr rtlCol="0"/>
          <a:lstStyle/>
          <a:p>
            <a:pPr rtl="0"/>
            <a:r>
              <a:rPr lang="sv-SE" dirty="0"/>
              <a:t>S</a:t>
            </a:r>
            <a:r>
              <a:rPr lang="sv-se" dirty="0"/>
              <a:t>ammandrag/seriespel </a:t>
            </a:r>
            <a:r>
              <a:rPr lang="sv-se" dirty="0" err="1"/>
              <a:t>Div</a:t>
            </a:r>
            <a:r>
              <a:rPr lang="sv-se" dirty="0"/>
              <a:t> 10 P 2015</a:t>
            </a:r>
          </a:p>
        </p:txBody>
      </p:sp>
      <p:graphicFrame>
        <p:nvGraphicFramePr>
          <p:cNvPr id="9" name="Platshållare för innehåll 8">
            <a:extLst>
              <a:ext uri="{FF2B5EF4-FFF2-40B4-BE49-F238E27FC236}">
                <a16:creationId xmlns:a16="http://schemas.microsoft.com/office/drawing/2014/main" id="{B6ABDBC1-9ED8-F1DD-F24E-C8A5D2AECD73}"/>
              </a:ext>
            </a:extLst>
          </p:cNvPr>
          <p:cNvGraphicFramePr>
            <a:graphicFrameLocks noGrp="1"/>
          </p:cNvGraphicFramePr>
          <p:nvPr>
            <p:ph sz="half" idx="1"/>
            <p:extLst>
              <p:ext uri="{D42A27DB-BD31-4B8C-83A1-F6EECF244321}">
                <p14:modId xmlns:p14="http://schemas.microsoft.com/office/powerpoint/2010/main" val="1196373347"/>
              </p:ext>
            </p:extLst>
          </p:nvPr>
        </p:nvGraphicFramePr>
        <p:xfrm>
          <a:off x="81744" y="1340768"/>
          <a:ext cx="12025336" cy="447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01402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14162" y="-243408"/>
            <a:ext cx="10360501" cy="1219200"/>
          </a:xfrm>
        </p:spPr>
        <p:txBody>
          <a:bodyPr rtlCol="0"/>
          <a:lstStyle/>
          <a:p>
            <a:pPr rtl="0"/>
            <a:r>
              <a:rPr lang="sv-se" dirty="0"/>
              <a:t>Spelarutbildningsplan </a:t>
            </a:r>
          </a:p>
        </p:txBody>
      </p:sp>
      <p:sp>
        <p:nvSpPr>
          <p:cNvPr id="3" name="Platshållare 2 för text"/>
          <p:cNvSpPr>
            <a:spLocks noGrp="1"/>
          </p:cNvSpPr>
          <p:nvPr>
            <p:ph type="body" idx="1"/>
          </p:nvPr>
        </p:nvSpPr>
        <p:spPr>
          <a:xfrm>
            <a:off x="914162" y="975792"/>
            <a:ext cx="7340490" cy="2237184"/>
          </a:xfrm>
        </p:spPr>
        <p:txBody>
          <a:bodyPr rtlCol="0"/>
          <a:lstStyle/>
          <a:p>
            <a:pPr rtl="0"/>
            <a:r>
              <a:rPr lang="en-US" dirty="0"/>
              <a:t>5 mot 5 : </a:t>
            </a:r>
            <a:r>
              <a:rPr lang="en-US" dirty="0" err="1"/>
              <a:t>Fotboll</a:t>
            </a:r>
            <a:r>
              <a:rPr lang="en-US" dirty="0"/>
              <a:t> för barn 8-9 </a:t>
            </a:r>
            <a:r>
              <a:rPr lang="en-US" dirty="0" err="1"/>
              <a:t>år</a:t>
            </a:r>
            <a:endParaRPr lang="en-US" dirty="0"/>
          </a:p>
          <a:p>
            <a:pPr rtl="0"/>
            <a:endParaRPr lang="en-US" dirty="0"/>
          </a:p>
          <a:p>
            <a:pPr rtl="0"/>
            <a:r>
              <a:rPr lang="en-US" dirty="0" err="1"/>
              <a:t>Fokus</a:t>
            </a:r>
            <a:r>
              <a:rPr lang="en-US" dirty="0"/>
              <a:t>: </a:t>
            </a:r>
            <a:r>
              <a:rPr lang="en-US" dirty="0" err="1"/>
              <a:t>Glädje</a:t>
            </a:r>
            <a:r>
              <a:rPr lang="en-US" dirty="0"/>
              <a:t>, </a:t>
            </a:r>
            <a:r>
              <a:rPr lang="en-US" dirty="0" err="1"/>
              <a:t>barnens</a:t>
            </a:r>
            <a:r>
              <a:rPr lang="en-US" dirty="0"/>
              <a:t> </a:t>
            </a:r>
            <a:r>
              <a:rPr lang="en-US" dirty="0" err="1"/>
              <a:t>behov</a:t>
            </a:r>
            <a:r>
              <a:rPr lang="en-US" dirty="0"/>
              <a:t> </a:t>
            </a:r>
            <a:r>
              <a:rPr lang="en-US" dirty="0" err="1"/>
              <a:t>och</a:t>
            </a:r>
            <a:r>
              <a:rPr lang="en-US" dirty="0"/>
              <a:t> </a:t>
            </a:r>
            <a:r>
              <a:rPr lang="en-US" dirty="0" err="1"/>
              <a:t>rätt</a:t>
            </a:r>
            <a:r>
              <a:rPr lang="en-US" dirty="0"/>
              <a:t> </a:t>
            </a:r>
            <a:r>
              <a:rPr lang="en-US" dirty="0" err="1"/>
              <a:t>förutsättningar</a:t>
            </a:r>
            <a:r>
              <a:rPr lang="en-US" dirty="0"/>
              <a:t> för </a:t>
            </a:r>
            <a:r>
              <a:rPr lang="en-US" dirty="0" err="1"/>
              <a:t>att</a:t>
            </a:r>
            <a:r>
              <a:rPr lang="en-US" dirty="0"/>
              <a:t> </a:t>
            </a:r>
            <a:r>
              <a:rPr lang="en-US" dirty="0" err="1"/>
              <a:t>utföra</a:t>
            </a:r>
            <a:r>
              <a:rPr lang="en-US" dirty="0"/>
              <a:t> </a:t>
            </a:r>
            <a:r>
              <a:rPr lang="en-US" dirty="0" err="1"/>
              <a:t>många</a:t>
            </a:r>
            <a:r>
              <a:rPr lang="en-US" dirty="0"/>
              <a:t> </a:t>
            </a:r>
            <a:r>
              <a:rPr lang="en-US" dirty="0" err="1"/>
              <a:t>fotbollsaktioner</a:t>
            </a:r>
            <a:r>
              <a:rPr lang="en-US" dirty="0"/>
              <a:t>.</a:t>
            </a:r>
          </a:p>
        </p:txBody>
      </p:sp>
      <p:pic>
        <p:nvPicPr>
          <p:cNvPr id="7" name="Picture 8" descr="Uppdaterade riktlinjer SvFF! | Indals IF | laget.se">
            <a:extLst>
              <a:ext uri="{FF2B5EF4-FFF2-40B4-BE49-F238E27FC236}">
                <a16:creationId xmlns:a16="http://schemas.microsoft.com/office/drawing/2014/main" id="{266F0A52-1566-754F-B4EB-C32F7313B95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8908" y="188640"/>
            <a:ext cx="1224136" cy="1946363"/>
          </a:xfrm>
          <a:prstGeom prst="rect">
            <a:avLst/>
          </a:prstGeom>
          <a:gradFill>
            <a:gsLst>
              <a:gs pos="19000">
                <a:schemeClr val="bg2"/>
              </a:gs>
              <a:gs pos="71000">
                <a:schemeClr val="bg2">
                  <a:tint val="100000"/>
                  <a:shade val="40000"/>
                  <a:satMod val="100000"/>
                </a:schemeClr>
              </a:gs>
              <a:gs pos="100000">
                <a:schemeClr val="bg2">
                  <a:shade val="5000"/>
                  <a:satMod val="100000"/>
                </a:schemeClr>
              </a:gs>
            </a:gsLst>
            <a:path path="circle">
              <a:fillToRect l="50000" t="50000" r="50000" b="50000"/>
            </a:path>
          </a:gradFill>
          <a:effectLst>
            <a:outerShdw blurRad="50800" dist="50800" dir="5400000" algn="ctr" rotWithShape="0">
              <a:schemeClr val="bg2"/>
            </a:outerShdw>
          </a:effectLst>
        </p:spPr>
      </p:pic>
      <p:pic>
        <p:nvPicPr>
          <p:cNvPr id="8" name="Bildobjekt 7">
            <a:extLst>
              <a:ext uri="{FF2B5EF4-FFF2-40B4-BE49-F238E27FC236}">
                <a16:creationId xmlns:a16="http://schemas.microsoft.com/office/drawing/2014/main" id="{8CF3F3C2-06FD-461A-ED9E-9DC26F9DB80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98668" y="180613"/>
            <a:ext cx="1800200" cy="2077731"/>
          </a:xfrm>
          <a:prstGeom prst="rect">
            <a:avLst/>
          </a:prstGeom>
        </p:spPr>
      </p:pic>
      <p:pic>
        <p:nvPicPr>
          <p:cNvPr id="3074" name="Picture 2">
            <a:extLst>
              <a:ext uri="{FF2B5EF4-FFF2-40B4-BE49-F238E27FC236}">
                <a16:creationId xmlns:a16="http://schemas.microsoft.com/office/drawing/2014/main" id="{7DA50806-9BC6-259B-2C62-A4227B7E0303}"/>
              </a:ext>
            </a:extLst>
          </p:cNvPr>
          <p:cNvPicPr>
            <a:picLocks noGrp="1" noChangeAspect="1" noChangeArrowheads="1"/>
          </p:cNvPicPr>
          <p:nvPr>
            <p:ph sz="half" idx="2"/>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85746" y="3359138"/>
            <a:ext cx="11409335" cy="2734157"/>
          </a:xfrm>
          <a:prstGeom prst="rect">
            <a:avLst/>
          </a:prstGeom>
          <a:noFill/>
        </p:spPr>
      </p:pic>
    </p:spTree>
    <p:extLst>
      <p:ext uri="{BB962C8B-B14F-4D97-AF65-F5344CB8AC3E}">
        <p14:creationId xmlns:p14="http://schemas.microsoft.com/office/powerpoint/2010/main" val="1816923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14162" y="-243408"/>
            <a:ext cx="10360501" cy="1219200"/>
          </a:xfrm>
        </p:spPr>
        <p:txBody>
          <a:bodyPr rtlCol="0"/>
          <a:lstStyle/>
          <a:p>
            <a:pPr rtl="0"/>
            <a:r>
              <a:rPr lang="sv-se" dirty="0"/>
              <a:t>Spelarutbildningsplan </a:t>
            </a:r>
          </a:p>
        </p:txBody>
      </p:sp>
      <p:sp>
        <p:nvSpPr>
          <p:cNvPr id="3" name="Platshållare 2 för text"/>
          <p:cNvSpPr>
            <a:spLocks noGrp="1"/>
          </p:cNvSpPr>
          <p:nvPr>
            <p:ph type="body" idx="1"/>
          </p:nvPr>
        </p:nvSpPr>
        <p:spPr>
          <a:xfrm>
            <a:off x="914162" y="975792"/>
            <a:ext cx="7340490" cy="2237184"/>
          </a:xfrm>
        </p:spPr>
        <p:txBody>
          <a:bodyPr rtlCol="0"/>
          <a:lstStyle/>
          <a:p>
            <a:pPr rtl="0"/>
            <a:r>
              <a:rPr lang="en-US" dirty="0" err="1"/>
              <a:t>Fotboll</a:t>
            </a:r>
            <a:endParaRPr lang="en-US" dirty="0"/>
          </a:p>
          <a:p>
            <a:pPr rtl="0"/>
            <a:r>
              <a:rPr lang="en-US" dirty="0"/>
              <a:t>5 mot 5</a:t>
            </a:r>
          </a:p>
        </p:txBody>
      </p:sp>
      <p:pic>
        <p:nvPicPr>
          <p:cNvPr id="7" name="Picture 8" descr="Uppdaterade riktlinjer SvFF! | Indals IF | laget.se">
            <a:extLst>
              <a:ext uri="{FF2B5EF4-FFF2-40B4-BE49-F238E27FC236}">
                <a16:creationId xmlns:a16="http://schemas.microsoft.com/office/drawing/2014/main" id="{266F0A52-1566-754F-B4EB-C32F7313B95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8908" y="188640"/>
            <a:ext cx="1224136" cy="1946363"/>
          </a:xfrm>
          <a:prstGeom prst="rect">
            <a:avLst/>
          </a:prstGeom>
          <a:gradFill>
            <a:gsLst>
              <a:gs pos="19000">
                <a:schemeClr val="bg2"/>
              </a:gs>
              <a:gs pos="71000">
                <a:schemeClr val="bg2">
                  <a:tint val="100000"/>
                  <a:shade val="40000"/>
                  <a:satMod val="100000"/>
                </a:schemeClr>
              </a:gs>
              <a:gs pos="100000">
                <a:schemeClr val="bg2">
                  <a:shade val="5000"/>
                  <a:satMod val="100000"/>
                </a:schemeClr>
              </a:gs>
            </a:gsLst>
            <a:path path="circle">
              <a:fillToRect l="50000" t="50000" r="50000" b="50000"/>
            </a:path>
          </a:gradFill>
          <a:effectLst>
            <a:outerShdw blurRad="50800" dist="50800" dir="5400000" algn="ctr" rotWithShape="0">
              <a:schemeClr val="bg2"/>
            </a:outerShdw>
          </a:effectLst>
        </p:spPr>
      </p:pic>
      <p:pic>
        <p:nvPicPr>
          <p:cNvPr id="8" name="Bildobjekt 7">
            <a:extLst>
              <a:ext uri="{FF2B5EF4-FFF2-40B4-BE49-F238E27FC236}">
                <a16:creationId xmlns:a16="http://schemas.microsoft.com/office/drawing/2014/main" id="{8CF3F3C2-06FD-461A-ED9E-9DC26F9DB80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98668" y="180613"/>
            <a:ext cx="1800200" cy="2077731"/>
          </a:xfrm>
          <a:prstGeom prst="rect">
            <a:avLst/>
          </a:prstGeom>
        </p:spPr>
      </p:pic>
      <p:sp>
        <p:nvSpPr>
          <p:cNvPr id="4" name="Rektangel: rundade hörn 3">
            <a:extLst>
              <a:ext uri="{FF2B5EF4-FFF2-40B4-BE49-F238E27FC236}">
                <a16:creationId xmlns:a16="http://schemas.microsoft.com/office/drawing/2014/main" id="{BF16CC46-0FD9-B98B-60C6-6527C3E96020}"/>
              </a:ext>
            </a:extLst>
          </p:cNvPr>
          <p:cNvSpPr/>
          <p:nvPr/>
        </p:nvSpPr>
        <p:spPr>
          <a:xfrm>
            <a:off x="2253786" y="2894157"/>
            <a:ext cx="1584176" cy="504056"/>
          </a:xfrm>
          <a:prstGeom prst="roundRect">
            <a:avLst/>
          </a:prstGeom>
          <a:solidFill>
            <a:srgbClr val="5B0000"/>
          </a:solidFill>
          <a:ln>
            <a:solidFill>
              <a:srgbClr val="3A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b="1" dirty="0">
                <a:latin typeface="Arial" panose="020B0604020202020204" pitchFamily="34" charset="0"/>
                <a:cs typeface="Arial" panose="020B0604020202020204" pitchFamily="34" charset="0"/>
              </a:rPr>
              <a:t>Anfallsspel</a:t>
            </a:r>
            <a:endParaRPr lang="sv-SE" sz="1400" b="1" dirty="0">
              <a:latin typeface="Arial" panose="020B0604020202020204" pitchFamily="34" charset="0"/>
              <a:cs typeface="Arial" panose="020B0604020202020204" pitchFamily="34" charset="0"/>
            </a:endParaRPr>
          </a:p>
        </p:txBody>
      </p:sp>
      <p:sp>
        <p:nvSpPr>
          <p:cNvPr id="5" name="Rektangel: rundade hörn 4">
            <a:extLst>
              <a:ext uri="{FF2B5EF4-FFF2-40B4-BE49-F238E27FC236}">
                <a16:creationId xmlns:a16="http://schemas.microsoft.com/office/drawing/2014/main" id="{1C3488A4-174D-2057-A5FA-EB00468B5D21}"/>
              </a:ext>
            </a:extLst>
          </p:cNvPr>
          <p:cNvSpPr/>
          <p:nvPr/>
        </p:nvSpPr>
        <p:spPr>
          <a:xfrm>
            <a:off x="7921169" y="2891408"/>
            <a:ext cx="1899490" cy="504056"/>
          </a:xfrm>
          <a:prstGeom prst="roundRect">
            <a:avLst/>
          </a:prstGeom>
          <a:solidFill>
            <a:srgbClr val="5B0000"/>
          </a:solidFill>
          <a:ln>
            <a:solidFill>
              <a:srgbClr val="3A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b="1" dirty="0">
                <a:latin typeface="Arial" panose="020B0604020202020204" pitchFamily="34" charset="0"/>
                <a:cs typeface="Arial" panose="020B0604020202020204" pitchFamily="34" charset="0"/>
              </a:rPr>
              <a:t>Försvarsspel</a:t>
            </a:r>
            <a:endParaRPr lang="sv-SE" sz="1400" b="1" dirty="0">
              <a:latin typeface="Arial" panose="020B0604020202020204" pitchFamily="34" charset="0"/>
              <a:cs typeface="Arial" panose="020B0604020202020204" pitchFamily="34" charset="0"/>
            </a:endParaRPr>
          </a:p>
        </p:txBody>
      </p:sp>
      <p:sp>
        <p:nvSpPr>
          <p:cNvPr id="6" name="Rektangel: rundade hörn 5">
            <a:extLst>
              <a:ext uri="{FF2B5EF4-FFF2-40B4-BE49-F238E27FC236}">
                <a16:creationId xmlns:a16="http://schemas.microsoft.com/office/drawing/2014/main" id="{9BB17964-EE61-EC19-5A53-3005590FCE42}"/>
              </a:ext>
            </a:extLst>
          </p:cNvPr>
          <p:cNvSpPr/>
          <p:nvPr/>
        </p:nvSpPr>
        <p:spPr>
          <a:xfrm>
            <a:off x="765820" y="4009886"/>
            <a:ext cx="2110393" cy="504055"/>
          </a:xfrm>
          <a:prstGeom prst="roundRect">
            <a:avLst/>
          </a:prstGeom>
          <a:gradFill>
            <a:gsLst>
              <a:gs pos="22000">
                <a:schemeClr val="bg2">
                  <a:lumMod val="72000"/>
                </a:schemeClr>
              </a:gs>
              <a:gs pos="100000">
                <a:schemeClr val="bg2">
                  <a:tint val="100000"/>
                  <a:shade val="40000"/>
                  <a:satMod val="100000"/>
                </a:schemeClr>
              </a:gs>
              <a:gs pos="100000">
                <a:schemeClr val="bg2">
                  <a:shade val="5000"/>
                  <a:satMod val="100000"/>
                </a:schemeClr>
              </a:gs>
            </a:gsLst>
            <a:path path="circle">
              <a:fillToRect l="50000" t="50000" r="50000" b="50000"/>
            </a:path>
          </a:gradFill>
          <a:ln>
            <a:solidFill>
              <a:srgbClr val="3A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800" i="1" strike="sngStrike" dirty="0">
                <a:latin typeface="Arial" panose="020B0604020202020204" pitchFamily="34" charset="0"/>
                <a:cs typeface="Arial" panose="020B0604020202020204" pitchFamily="34" charset="0"/>
              </a:rPr>
              <a:t>Speluppbyggnad</a:t>
            </a:r>
          </a:p>
        </p:txBody>
      </p:sp>
      <p:sp>
        <p:nvSpPr>
          <p:cNvPr id="9" name="Rektangel: rundade hörn 8">
            <a:extLst>
              <a:ext uri="{FF2B5EF4-FFF2-40B4-BE49-F238E27FC236}">
                <a16:creationId xmlns:a16="http://schemas.microsoft.com/office/drawing/2014/main" id="{8CD6A184-8697-86F4-E4C7-DB8E5EBC671E}"/>
              </a:ext>
            </a:extLst>
          </p:cNvPr>
          <p:cNvSpPr/>
          <p:nvPr/>
        </p:nvSpPr>
        <p:spPr>
          <a:xfrm>
            <a:off x="3092237" y="4025674"/>
            <a:ext cx="1759870" cy="504054"/>
          </a:xfrm>
          <a:prstGeom prst="roundRect">
            <a:avLst/>
          </a:prstGeom>
          <a:gradFill>
            <a:gsLst>
              <a:gs pos="22000">
                <a:schemeClr val="bg2">
                  <a:lumMod val="72000"/>
                </a:schemeClr>
              </a:gs>
              <a:gs pos="100000">
                <a:schemeClr val="bg2">
                  <a:tint val="100000"/>
                  <a:shade val="40000"/>
                  <a:satMod val="100000"/>
                </a:schemeClr>
              </a:gs>
              <a:gs pos="100000">
                <a:schemeClr val="bg2">
                  <a:shade val="5000"/>
                  <a:satMod val="100000"/>
                </a:schemeClr>
              </a:gs>
            </a:gsLst>
            <a:path path="circle">
              <a:fillToRect l="50000" t="50000" r="50000" b="50000"/>
            </a:path>
          </a:gradFill>
          <a:ln>
            <a:solidFill>
              <a:srgbClr val="3A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800" i="1" strike="sngStrike" dirty="0">
                <a:latin typeface="Arial" panose="020B0604020202020204" pitchFamily="34" charset="0"/>
                <a:cs typeface="Arial" panose="020B0604020202020204" pitchFamily="34" charset="0"/>
              </a:rPr>
              <a:t>Kontring</a:t>
            </a:r>
          </a:p>
        </p:txBody>
      </p:sp>
      <p:sp>
        <p:nvSpPr>
          <p:cNvPr id="10" name="Rektangel: rundade hörn 9">
            <a:extLst>
              <a:ext uri="{FF2B5EF4-FFF2-40B4-BE49-F238E27FC236}">
                <a16:creationId xmlns:a16="http://schemas.microsoft.com/office/drawing/2014/main" id="{2B09A7DB-DB03-6898-293D-0F58A95FBFEF}"/>
              </a:ext>
            </a:extLst>
          </p:cNvPr>
          <p:cNvSpPr/>
          <p:nvPr/>
        </p:nvSpPr>
        <p:spPr>
          <a:xfrm>
            <a:off x="6868331" y="4009886"/>
            <a:ext cx="1899490" cy="622820"/>
          </a:xfrm>
          <a:prstGeom prst="roundRect">
            <a:avLst/>
          </a:prstGeom>
          <a:gradFill>
            <a:gsLst>
              <a:gs pos="22000">
                <a:schemeClr val="bg2">
                  <a:lumMod val="72000"/>
                </a:schemeClr>
              </a:gs>
              <a:gs pos="100000">
                <a:schemeClr val="bg2">
                  <a:tint val="100000"/>
                  <a:shade val="40000"/>
                  <a:satMod val="100000"/>
                </a:schemeClr>
              </a:gs>
              <a:gs pos="100000">
                <a:schemeClr val="bg2">
                  <a:shade val="5000"/>
                  <a:satMod val="100000"/>
                </a:schemeClr>
              </a:gs>
            </a:gsLst>
            <a:path path="circle">
              <a:fillToRect l="50000" t="50000" r="50000" b="50000"/>
            </a:path>
          </a:gradFill>
          <a:ln>
            <a:solidFill>
              <a:srgbClr val="3A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800" i="1" strike="sngStrike" dirty="0">
                <a:latin typeface="Arial" panose="020B0604020202020204" pitchFamily="34" charset="0"/>
                <a:cs typeface="Arial" panose="020B0604020202020204" pitchFamily="34" charset="0"/>
              </a:rPr>
              <a:t>Återerövring av bollen</a:t>
            </a:r>
          </a:p>
        </p:txBody>
      </p:sp>
      <p:sp>
        <p:nvSpPr>
          <p:cNvPr id="11" name="Rektangel: rundade hörn 10">
            <a:extLst>
              <a:ext uri="{FF2B5EF4-FFF2-40B4-BE49-F238E27FC236}">
                <a16:creationId xmlns:a16="http://schemas.microsoft.com/office/drawing/2014/main" id="{FAB1332F-A609-5DEF-4307-1E87896E0670}"/>
              </a:ext>
            </a:extLst>
          </p:cNvPr>
          <p:cNvSpPr/>
          <p:nvPr/>
        </p:nvSpPr>
        <p:spPr>
          <a:xfrm>
            <a:off x="9055853" y="3991675"/>
            <a:ext cx="2335935" cy="622820"/>
          </a:xfrm>
          <a:prstGeom prst="roundRect">
            <a:avLst/>
          </a:prstGeom>
          <a:gradFill>
            <a:gsLst>
              <a:gs pos="22000">
                <a:schemeClr val="bg2">
                  <a:lumMod val="72000"/>
                </a:schemeClr>
              </a:gs>
              <a:gs pos="100000">
                <a:schemeClr val="bg2">
                  <a:tint val="100000"/>
                  <a:shade val="40000"/>
                  <a:satMod val="100000"/>
                </a:schemeClr>
              </a:gs>
              <a:gs pos="100000">
                <a:schemeClr val="bg2">
                  <a:shade val="5000"/>
                  <a:satMod val="100000"/>
                </a:schemeClr>
              </a:gs>
            </a:gsLst>
            <a:path path="circle">
              <a:fillToRect l="50000" t="50000" r="50000" b="50000"/>
            </a:path>
          </a:gradFill>
          <a:ln>
            <a:solidFill>
              <a:srgbClr val="3A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800" i="1" strike="sngStrike" dirty="0">
                <a:latin typeface="Arial" panose="020B0604020202020204" pitchFamily="34" charset="0"/>
                <a:cs typeface="Arial" panose="020B0604020202020204" pitchFamily="34" charset="0"/>
              </a:rPr>
              <a:t>Förhindra speluppbyggnad</a:t>
            </a:r>
          </a:p>
        </p:txBody>
      </p:sp>
      <p:sp>
        <p:nvSpPr>
          <p:cNvPr id="12" name="Rektangel: rundade hörn 11">
            <a:extLst>
              <a:ext uri="{FF2B5EF4-FFF2-40B4-BE49-F238E27FC236}">
                <a16:creationId xmlns:a16="http://schemas.microsoft.com/office/drawing/2014/main" id="{848ADE0C-A4F0-5739-BD1B-61F8B53034C4}"/>
              </a:ext>
            </a:extLst>
          </p:cNvPr>
          <p:cNvSpPr/>
          <p:nvPr/>
        </p:nvSpPr>
        <p:spPr>
          <a:xfrm>
            <a:off x="2187811" y="5141402"/>
            <a:ext cx="1609821" cy="792088"/>
          </a:xfrm>
          <a:prstGeom prst="roundRect">
            <a:avLst/>
          </a:prstGeom>
          <a:solidFill>
            <a:srgbClr val="5B0000"/>
          </a:solidFill>
          <a:ln>
            <a:solidFill>
              <a:srgbClr val="3A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latin typeface="Arial" panose="020B0604020202020204" pitchFamily="34" charset="0"/>
                <a:cs typeface="Arial" panose="020B0604020202020204" pitchFamily="34" charset="0"/>
              </a:rPr>
              <a:t>Komma till avslut och göra mål</a:t>
            </a:r>
            <a:endParaRPr lang="sv-SE" sz="1400" dirty="0">
              <a:latin typeface="Arial" panose="020B0604020202020204" pitchFamily="34" charset="0"/>
              <a:cs typeface="Arial" panose="020B0604020202020204" pitchFamily="34" charset="0"/>
            </a:endParaRPr>
          </a:p>
        </p:txBody>
      </p:sp>
      <p:sp>
        <p:nvSpPr>
          <p:cNvPr id="13" name="Rektangel: rundade hörn 12">
            <a:extLst>
              <a:ext uri="{FF2B5EF4-FFF2-40B4-BE49-F238E27FC236}">
                <a16:creationId xmlns:a16="http://schemas.microsoft.com/office/drawing/2014/main" id="{DC312AB2-BB99-1D8A-0A39-BF41F92CC675}"/>
              </a:ext>
            </a:extLst>
          </p:cNvPr>
          <p:cNvSpPr/>
          <p:nvPr/>
        </p:nvSpPr>
        <p:spPr>
          <a:xfrm>
            <a:off x="8066003" y="5136010"/>
            <a:ext cx="1609821" cy="792088"/>
          </a:xfrm>
          <a:prstGeom prst="roundRect">
            <a:avLst/>
          </a:prstGeom>
          <a:solidFill>
            <a:srgbClr val="5B0000"/>
          </a:solidFill>
          <a:ln>
            <a:solidFill>
              <a:srgbClr val="3A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latin typeface="Arial" panose="020B0604020202020204" pitchFamily="34" charset="0"/>
                <a:cs typeface="Arial" panose="020B0604020202020204" pitchFamily="34" charset="0"/>
              </a:rPr>
              <a:t>Förhindra och rädda avslut</a:t>
            </a:r>
            <a:endParaRPr lang="sv-SE" sz="1400" dirty="0">
              <a:latin typeface="Arial" panose="020B0604020202020204" pitchFamily="34" charset="0"/>
              <a:cs typeface="Arial" panose="020B0604020202020204" pitchFamily="34" charset="0"/>
            </a:endParaRPr>
          </a:p>
        </p:txBody>
      </p:sp>
      <p:sp>
        <p:nvSpPr>
          <p:cNvPr id="15" name="Pil: vänster-höger 14">
            <a:extLst>
              <a:ext uri="{FF2B5EF4-FFF2-40B4-BE49-F238E27FC236}">
                <a16:creationId xmlns:a16="http://schemas.microsoft.com/office/drawing/2014/main" id="{B7D79406-025C-04CC-0602-D0FA12FCFD81}"/>
              </a:ext>
            </a:extLst>
          </p:cNvPr>
          <p:cNvSpPr/>
          <p:nvPr/>
        </p:nvSpPr>
        <p:spPr>
          <a:xfrm>
            <a:off x="4223381" y="2641848"/>
            <a:ext cx="3312368" cy="1003176"/>
          </a:xfrm>
          <a:prstGeom prst="leftRightArrow">
            <a:avLst/>
          </a:prstGeom>
          <a:solidFill>
            <a:srgbClr val="670000"/>
          </a:solidFill>
          <a:ln>
            <a:solidFill>
              <a:srgbClr val="3A00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latin typeface="Arial" panose="020B0604020202020204" pitchFamily="34" charset="0"/>
                <a:cs typeface="Arial" panose="020B0604020202020204" pitchFamily="34" charset="0"/>
              </a:rPr>
              <a:t>Omställning</a:t>
            </a:r>
          </a:p>
        </p:txBody>
      </p:sp>
    </p:spTree>
    <p:extLst>
      <p:ext uri="{BB962C8B-B14F-4D97-AF65-F5344CB8AC3E}">
        <p14:creationId xmlns:p14="http://schemas.microsoft.com/office/powerpoint/2010/main" val="1446671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öda strålar 16: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extLst>
    <a:ext uri="{05A4C25C-085E-4340-85A3-A5531E510DB2}">
      <thm15:themeFamily xmlns:thm15="http://schemas.microsoft.com/office/thememl/2012/main" name="Office_9532499_TF02804895" id="{D214C27A-D48A-4F19-8DF2-4E3573A1C389}" vid="{97755833-22DF-4AC5-8B52-0B8E19C5DE16}"/>
    </a:ext>
  </a:extLst>
</a:theme>
</file>

<file path=ppt/theme/theme2.xml><?xml version="1.0" encoding="utf-8"?>
<a:theme xmlns:a="http://schemas.openxmlformats.org/drawingml/2006/main" name="Office-tema">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tema">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1380992</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template makes an impression with its bold red background, radial sunburst pattern, and contrasting black title bar. Consider it for your small business or marketing presentation. Or, take advantage of the red color scheme to make a holiday-themed presentation.  Compatible with PowerPoint 2013 and later, this template offers a variety of slide layouts including title slides, bulleted lists, photo with captions, a sample chart, and blank slide, all in a widescreen (16X9) format.
</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2011-12-19T18:35:00+00:00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TP102804893</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725212</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REDMOND\v-vaddu</DisplayName>
        <AccountId>2567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Props1.xml><?xml version="1.0" encoding="utf-8"?>
<ds:datastoreItem xmlns:ds="http://schemas.openxmlformats.org/officeDocument/2006/customXml" ds:itemID="{41BC18E0-614B-4152-A3EE-8AA2B60C72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A765CE0-A8A0-42E0-82D2-3F870DB4D5F7}">
  <ds:schemaRefs>
    <ds:schemaRef ds:uri="http://schemas.microsoft.com/sharepoint/v3/contenttype/forms"/>
  </ds:schemaRefs>
</ds:datastoreItem>
</file>

<file path=customXml/itemProps3.xml><?xml version="1.0" encoding="utf-8"?>
<ds:datastoreItem xmlns:ds="http://schemas.openxmlformats.org/officeDocument/2006/customXml" ds:itemID="{45076977-ECB7-44C2-A70D-853BB6B41242}">
  <ds:schemaRefs>
    <ds:schemaRef ds:uri="http://purl.org/dc/elements/1.1/"/>
    <ds:schemaRef ds:uri="http://schemas.microsoft.com/office/2006/documentManagement/types"/>
    <ds:schemaRef ds:uri="http://schemas.openxmlformats.org/package/2006/metadata/core-properties"/>
    <ds:schemaRef ds:uri="4873beb7-5857-4685-be1f-d57550cc96cc"/>
    <ds:schemaRef ds:uri="http://purl.org/dc/dcmitype/"/>
    <ds:schemaRef ds:uri="http://schemas.microsoft.com/office/2006/metadata/properties"/>
    <ds:schemaRef ds:uri="http://purl.org/dc/term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Presentation med röda radiella linjer (bredbild)</Template>
  <TotalTime>696</TotalTime>
  <Words>1142</Words>
  <Application>Microsoft Office PowerPoint</Application>
  <PresentationFormat>Anpassad</PresentationFormat>
  <Paragraphs>229</Paragraphs>
  <Slides>15</Slides>
  <Notes>14</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15</vt:i4>
      </vt:variant>
    </vt:vector>
  </HeadingPairs>
  <TitlesOfParts>
    <vt:vector size="18" baseType="lpstr">
      <vt:lpstr>Arial</vt:lpstr>
      <vt:lpstr>Cambria</vt:lpstr>
      <vt:lpstr>Röda strålar 16:9</vt:lpstr>
      <vt:lpstr>P 2015 2024</vt:lpstr>
      <vt:lpstr>innehåll</vt:lpstr>
      <vt:lpstr>Spelare och ledare</vt:lpstr>
      <vt:lpstr>Ledare</vt:lpstr>
      <vt:lpstr>Säsongen 2024</vt:lpstr>
      <vt:lpstr>Säsongen 2024</vt:lpstr>
      <vt:lpstr>Sammandrag/seriespel Div 10 P 2015</vt:lpstr>
      <vt:lpstr>Spelarutbildningsplan </vt:lpstr>
      <vt:lpstr>Spelarutbildningsplan </vt:lpstr>
      <vt:lpstr>kommunikation</vt:lpstr>
      <vt:lpstr>Detta Gäller i Stenungsunds if</vt:lpstr>
      <vt:lpstr>Föräldrarepresentanter (2-3 st) Ansvarsområden</vt:lpstr>
      <vt:lpstr>Träningar</vt:lpstr>
      <vt:lpstr>Matcher</vt:lpstr>
      <vt:lpstr>Frågor</vt:lpstr>
    </vt:vector>
  </TitlesOfParts>
  <Company>Soltak 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 2015 2023</dc:title>
  <dc:creator>Oscar Bergström</dc:creator>
  <cp:lastModifiedBy>Oscar Bergström</cp:lastModifiedBy>
  <cp:revision>68</cp:revision>
  <dcterms:created xsi:type="dcterms:W3CDTF">2023-04-05T18:25:36Z</dcterms:created>
  <dcterms:modified xsi:type="dcterms:W3CDTF">2024-04-16T20:14:35Z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